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4"/>
  </p:sldMasterIdLst>
  <p:notesMasterIdLst>
    <p:notesMasterId r:id="rId12"/>
  </p:notesMasterIdLst>
  <p:handoutMasterIdLst>
    <p:handoutMasterId r:id="rId13"/>
  </p:handoutMasterIdLst>
  <p:sldIdLst>
    <p:sldId id="256" r:id="rId5"/>
    <p:sldId id="262" r:id="rId6"/>
    <p:sldId id="263" r:id="rId7"/>
    <p:sldId id="264" r:id="rId8"/>
    <p:sldId id="265" r:id="rId9"/>
    <p:sldId id="259" r:id="rId10"/>
    <p:sldId id="260" r:id="rId11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3F614A-57DA-4ACB-97D1-9CE6E1C1E9B3}" v="235" dt="2026-09-15T14:10:06.886"/>
    <p1510:client id="{3E107D0B-84E4-4ED4-B3A2-E9749BCB5771}" v="221" dt="2026-09-15T13:41:00.993"/>
    <p1510:client id="{BF74176E-D096-4B78-81F2-57FDA9D20925}" v="42" dt="2026-09-15T13:55:47.5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fo" userId="e2f5e195-4d36-4387-b4ad-4e5a4c52701e" providerId="ADAL" clId="{89CB13C5-96C4-4FE2-95FF-3B31DDA29CE4}"/>
    <pc:docChg chg="undo custSel addSld delSld modSld sldOrd modMainMaster">
      <pc:chgData name="info" userId="e2f5e195-4d36-4387-b4ad-4e5a4c52701e" providerId="ADAL" clId="{89CB13C5-96C4-4FE2-95FF-3B31DDA29CE4}" dt="2026-09-15T14:10:06.886" v="2526" actId="1076"/>
      <pc:docMkLst>
        <pc:docMk/>
      </pc:docMkLst>
      <pc:sldChg chg="addSp delSp modSp mod modTransition">
        <pc:chgData name="info" userId="e2f5e195-4d36-4387-b4ad-4e5a4c52701e" providerId="ADAL" clId="{89CB13C5-96C4-4FE2-95FF-3B31DDA29CE4}" dt="2026-09-15T14:10:06.886" v="2526" actId="1076"/>
        <pc:sldMkLst>
          <pc:docMk/>
          <pc:sldMk cId="2745828918" sldId="256"/>
        </pc:sldMkLst>
        <pc:spChg chg="mod">
          <ac:chgData name="info" userId="e2f5e195-4d36-4387-b4ad-4e5a4c52701e" providerId="ADAL" clId="{89CB13C5-96C4-4FE2-95FF-3B31DDA29CE4}" dt="2026-09-15T14:10:04.774" v="2524" actId="114"/>
          <ac:spMkLst>
            <pc:docMk/>
            <pc:sldMk cId="2745828918" sldId="256"/>
            <ac:spMk id="2" creationId="{7D6CA50C-1A88-4B3F-A34F-FE199F4205A2}"/>
          </ac:spMkLst>
        </pc:spChg>
        <pc:spChg chg="mod">
          <ac:chgData name="info" userId="e2f5e195-4d36-4387-b4ad-4e5a4c52701e" providerId="ADAL" clId="{89CB13C5-96C4-4FE2-95FF-3B31DDA29CE4}" dt="2026-09-14T14:32:18.107" v="743" actId="20577"/>
          <ac:spMkLst>
            <pc:docMk/>
            <pc:sldMk cId="2745828918" sldId="256"/>
            <ac:spMk id="3" creationId="{C9CC2D51-705E-403A-AC0E-9157DC5513A8}"/>
          </ac:spMkLst>
        </pc:spChg>
        <pc:spChg chg="add mod">
          <ac:chgData name="info" userId="e2f5e195-4d36-4387-b4ad-4e5a4c52701e" providerId="ADAL" clId="{89CB13C5-96C4-4FE2-95FF-3B31DDA29CE4}" dt="2026-09-15T13:04:30.305" v="925" actId="313"/>
          <ac:spMkLst>
            <pc:docMk/>
            <pc:sldMk cId="2745828918" sldId="256"/>
            <ac:spMk id="4" creationId="{E62604D4-7751-918D-03CF-713F163F6D64}"/>
          </ac:spMkLst>
        </pc:spChg>
        <pc:spChg chg="mod">
          <ac:chgData name="info" userId="e2f5e195-4d36-4387-b4ad-4e5a4c52701e" providerId="ADAL" clId="{89CB13C5-96C4-4FE2-95FF-3B31DDA29CE4}" dt="2026-09-15T13:03:41.293" v="867" actId="20577"/>
          <ac:spMkLst>
            <pc:docMk/>
            <pc:sldMk cId="2745828918" sldId="256"/>
            <ac:spMk id="7" creationId="{BFCECE38-E8A4-D41C-88F3-A8530A3B38A9}"/>
          </ac:spMkLst>
        </pc:spChg>
        <pc:picChg chg="mod">
          <ac:chgData name="info" userId="e2f5e195-4d36-4387-b4ad-4e5a4c52701e" providerId="ADAL" clId="{89CB13C5-96C4-4FE2-95FF-3B31DDA29CE4}" dt="2026-09-15T14:10:06.886" v="2526" actId="1076"/>
          <ac:picMkLst>
            <pc:docMk/>
            <pc:sldMk cId="2745828918" sldId="256"/>
            <ac:picMk id="5" creationId="{A3A2E0DA-DA21-447D-AD1F-3DB915DD051B}"/>
          </ac:picMkLst>
        </pc:picChg>
        <pc:picChg chg="del mod">
          <ac:chgData name="info" userId="e2f5e195-4d36-4387-b4ad-4e5a4c52701e" providerId="ADAL" clId="{89CB13C5-96C4-4FE2-95FF-3B31DDA29CE4}" dt="2026-09-14T13:52:45.966" v="589" actId="478"/>
          <ac:picMkLst>
            <pc:docMk/>
            <pc:sldMk cId="2745828918" sldId="256"/>
            <ac:picMk id="6" creationId="{FC5AE64B-EE36-212F-F84F-CFC228F545F3}"/>
          </ac:picMkLst>
        </pc:picChg>
        <pc:picChg chg="add mod ord modCrop">
          <ac:chgData name="info" userId="e2f5e195-4d36-4387-b4ad-4e5a4c52701e" providerId="ADAL" clId="{89CB13C5-96C4-4FE2-95FF-3B31DDA29CE4}" dt="2026-09-14T14:31:59.982" v="741" actId="18131"/>
          <ac:picMkLst>
            <pc:docMk/>
            <pc:sldMk cId="2745828918" sldId="256"/>
            <ac:picMk id="8" creationId="{2C5F2CA8-05F3-87FC-F264-04C5E52A5FE5}"/>
          </ac:picMkLst>
        </pc:picChg>
      </pc:sldChg>
      <pc:sldChg chg="addSp delSp modSp mod modTransition setBg setClrOvrMap">
        <pc:chgData name="info" userId="e2f5e195-4d36-4387-b4ad-4e5a4c52701e" providerId="ADAL" clId="{89CB13C5-96C4-4FE2-95FF-3B31DDA29CE4}" dt="2026-09-15T14:09:23.781" v="2511" actId="114"/>
        <pc:sldMkLst>
          <pc:docMk/>
          <pc:sldMk cId="2552862203" sldId="259"/>
        </pc:sldMkLst>
        <pc:spChg chg="add mod ord">
          <ac:chgData name="info" userId="e2f5e195-4d36-4387-b4ad-4e5a4c52701e" providerId="ADAL" clId="{89CB13C5-96C4-4FE2-95FF-3B31DDA29CE4}" dt="2026-09-15T14:09:23.781" v="2511" actId="114"/>
          <ac:spMkLst>
            <pc:docMk/>
            <pc:sldMk cId="2552862203" sldId="259"/>
            <ac:spMk id="22" creationId="{0F81363B-6B4C-D0FC-10ED-0885C37F7587}"/>
          </ac:spMkLst>
        </pc:spChg>
        <pc:spChg chg="add del">
          <ac:chgData name="info" userId="e2f5e195-4d36-4387-b4ad-4e5a4c52701e" providerId="ADAL" clId="{89CB13C5-96C4-4FE2-95FF-3B31DDA29CE4}" dt="2026-09-15T13:44:08.216" v="2288" actId="26606"/>
          <ac:spMkLst>
            <pc:docMk/>
            <pc:sldMk cId="2552862203" sldId="259"/>
            <ac:spMk id="27" creationId="{93996DC2-1657-4025-847B-8982A86AD39E}"/>
          </ac:spMkLst>
        </pc:spChg>
        <pc:spChg chg="add del">
          <ac:chgData name="info" userId="e2f5e195-4d36-4387-b4ad-4e5a4c52701e" providerId="ADAL" clId="{89CB13C5-96C4-4FE2-95FF-3B31DDA29CE4}" dt="2026-09-15T13:44:08.216" v="2288" actId="26606"/>
          <ac:spMkLst>
            <pc:docMk/>
            <pc:sldMk cId="2552862203" sldId="259"/>
            <ac:spMk id="29" creationId="{D0AE56E2-DA11-4D56-8C9C-331CA95B0449}"/>
          </ac:spMkLst>
        </pc:spChg>
        <pc:spChg chg="add del">
          <ac:chgData name="info" userId="e2f5e195-4d36-4387-b4ad-4e5a4c52701e" providerId="ADAL" clId="{89CB13C5-96C4-4FE2-95FF-3B31DDA29CE4}" dt="2026-09-15T13:44:08.216" v="2288" actId="26606"/>
          <ac:spMkLst>
            <pc:docMk/>
            <pc:sldMk cId="2552862203" sldId="259"/>
            <ac:spMk id="34" creationId="{294BE718-56BA-4555-B880-8497742E6AA2}"/>
          </ac:spMkLst>
        </pc:spChg>
        <pc:spChg chg="add del">
          <ac:chgData name="info" userId="e2f5e195-4d36-4387-b4ad-4e5a4c52701e" providerId="ADAL" clId="{89CB13C5-96C4-4FE2-95FF-3B31DDA29CE4}" dt="2026-09-15T13:44:08.216" v="2288" actId="26606"/>
          <ac:spMkLst>
            <pc:docMk/>
            <pc:sldMk cId="2552862203" sldId="259"/>
            <ac:spMk id="36" creationId="{2E71F825-A3B9-4015-A4BA-3B904C61B56C}"/>
          </ac:spMkLst>
        </pc:spChg>
        <pc:picChg chg="add mod">
          <ac:chgData name="info" userId="e2f5e195-4d36-4387-b4ad-4e5a4c52701e" providerId="ADAL" clId="{89CB13C5-96C4-4FE2-95FF-3B31DDA29CE4}" dt="2026-09-15T13:44:16.062" v="2291" actId="1076"/>
          <ac:picMkLst>
            <pc:docMk/>
            <pc:sldMk cId="2552862203" sldId="259"/>
            <ac:picMk id="2" creationId="{72D5891C-E7D7-592D-FF40-DD94C3AC9D2E}"/>
          </ac:picMkLst>
        </pc:picChg>
        <pc:picChg chg="add mod">
          <ac:chgData name="info" userId="e2f5e195-4d36-4387-b4ad-4e5a4c52701e" providerId="ADAL" clId="{89CB13C5-96C4-4FE2-95FF-3B31DDA29CE4}" dt="2026-09-15T13:44:17.155" v="2292" actId="1076"/>
          <ac:picMkLst>
            <pc:docMk/>
            <pc:sldMk cId="2552862203" sldId="259"/>
            <ac:picMk id="4" creationId="{D380CDE1-C818-852E-7A16-6B27562EABA2}"/>
          </ac:picMkLst>
        </pc:picChg>
        <pc:picChg chg="add mod ord">
          <ac:chgData name="info" userId="e2f5e195-4d36-4387-b4ad-4e5a4c52701e" providerId="ADAL" clId="{89CB13C5-96C4-4FE2-95FF-3B31DDA29CE4}" dt="2026-09-15T13:44:08.216" v="2288" actId="26606"/>
          <ac:picMkLst>
            <pc:docMk/>
            <pc:sldMk cId="2552862203" sldId="259"/>
            <ac:picMk id="6" creationId="{01B329CB-E633-68D5-FA99-3C4BFEA91EA5}"/>
          </ac:picMkLst>
        </pc:picChg>
      </pc:sldChg>
      <pc:sldChg chg="addSp delSp modSp mod modTransition setBg">
        <pc:chgData name="info" userId="e2f5e195-4d36-4387-b4ad-4e5a4c52701e" providerId="ADAL" clId="{89CB13C5-96C4-4FE2-95FF-3B31DDA29CE4}" dt="2026-09-15T14:09:29.225" v="2512" actId="114"/>
        <pc:sldMkLst>
          <pc:docMk/>
          <pc:sldMk cId="1396896027" sldId="260"/>
        </pc:sldMkLst>
        <pc:spChg chg="add del mod">
          <ac:chgData name="info" userId="e2f5e195-4d36-4387-b4ad-4e5a4c52701e" providerId="ADAL" clId="{89CB13C5-96C4-4FE2-95FF-3B31DDA29CE4}" dt="2026-09-15T14:09:29.225" v="2512" actId="114"/>
          <ac:spMkLst>
            <pc:docMk/>
            <pc:sldMk cId="1396896027" sldId="260"/>
            <ac:spMk id="2" creationId="{DFE1F858-2A30-4F73-962A-B70A9326A7C2}"/>
          </ac:spMkLst>
        </pc:spChg>
        <pc:spChg chg="add del mod ord">
          <ac:chgData name="info" userId="e2f5e195-4d36-4387-b4ad-4e5a4c52701e" providerId="ADAL" clId="{89CB13C5-96C4-4FE2-95FF-3B31DDA29CE4}" dt="2026-09-09T14:52:15.977" v="583" actId="478"/>
          <ac:spMkLst>
            <pc:docMk/>
            <pc:sldMk cId="1396896027" sldId="260"/>
            <ac:spMk id="3" creationId="{030FA03E-EEB2-8F59-8DDF-ED943D07CC8C}"/>
          </ac:spMkLst>
        </pc:spChg>
        <pc:spChg chg="add mod">
          <ac:chgData name="info" userId="e2f5e195-4d36-4387-b4ad-4e5a4c52701e" providerId="ADAL" clId="{89CB13C5-96C4-4FE2-95FF-3B31DDA29CE4}" dt="2026-09-09T14:52:01.260" v="579" actId="20577"/>
          <ac:spMkLst>
            <pc:docMk/>
            <pc:sldMk cId="1396896027" sldId="260"/>
            <ac:spMk id="4" creationId="{FBC11F8B-B044-4AEA-C64F-D67ABEFA8997}"/>
          </ac:spMkLst>
        </pc:spChg>
        <pc:spChg chg="add mod">
          <ac:chgData name="info" userId="e2f5e195-4d36-4387-b4ad-4e5a4c52701e" providerId="ADAL" clId="{89CB13C5-96C4-4FE2-95FF-3B31DDA29CE4}" dt="2026-09-15T13:30:35.548" v="2001"/>
          <ac:spMkLst>
            <pc:docMk/>
            <pc:sldMk cId="1396896027" sldId="260"/>
            <ac:spMk id="7" creationId="{1F83F54D-67C2-1A0B-E929-34D958625F73}"/>
          </ac:spMkLst>
        </pc:spChg>
        <pc:spChg chg="add mod">
          <ac:chgData name="info" userId="e2f5e195-4d36-4387-b4ad-4e5a4c52701e" providerId="ADAL" clId="{89CB13C5-96C4-4FE2-95FF-3B31DDA29CE4}" dt="2026-09-15T13:30:47.789" v="2018" actId="20577"/>
          <ac:spMkLst>
            <pc:docMk/>
            <pc:sldMk cId="1396896027" sldId="260"/>
            <ac:spMk id="9" creationId="{3B7FFB29-61CC-54AF-0C54-AE75800B26A4}"/>
          </ac:spMkLst>
        </pc:spChg>
        <pc:spChg chg="add mod">
          <ac:chgData name="info" userId="e2f5e195-4d36-4387-b4ad-4e5a4c52701e" providerId="ADAL" clId="{89CB13C5-96C4-4FE2-95FF-3B31DDA29CE4}" dt="2026-09-15T13:37:45.938" v="2082"/>
          <ac:spMkLst>
            <pc:docMk/>
            <pc:sldMk cId="1396896027" sldId="260"/>
            <ac:spMk id="11" creationId="{5190CD24-F3AD-F29C-F753-80B9AD8198A2}"/>
          </ac:spMkLst>
        </pc:spChg>
        <pc:spChg chg="add mod">
          <ac:chgData name="info" userId="e2f5e195-4d36-4387-b4ad-4e5a4c52701e" providerId="ADAL" clId="{89CB13C5-96C4-4FE2-95FF-3B31DDA29CE4}" dt="2026-09-15T13:37:45.938" v="2082"/>
          <ac:spMkLst>
            <pc:docMk/>
            <pc:sldMk cId="1396896027" sldId="260"/>
            <ac:spMk id="12" creationId="{DA2ADA47-DBFC-CCF3-1711-94D60AB5A517}"/>
          </ac:spMkLst>
        </pc:spChg>
        <pc:grpChg chg="add mod">
          <ac:chgData name="info" userId="e2f5e195-4d36-4387-b4ad-4e5a4c52701e" providerId="ADAL" clId="{89CB13C5-96C4-4FE2-95FF-3B31DDA29CE4}" dt="2026-09-15T13:30:40.628" v="2002" actId="1076"/>
          <ac:grpSpMkLst>
            <pc:docMk/>
            <pc:sldMk cId="1396896027" sldId="260"/>
            <ac:grpSpMk id="6" creationId="{F1C8223C-4ABC-B441-E667-2E48BBE64DE3}"/>
          </ac:grpSpMkLst>
        </pc:grpChg>
        <pc:grpChg chg="add del mod">
          <ac:chgData name="info" userId="e2f5e195-4d36-4387-b4ad-4e5a4c52701e" providerId="ADAL" clId="{89CB13C5-96C4-4FE2-95FF-3B31DDA29CE4}" dt="2026-09-15T13:38:07.932" v="2086" actId="478"/>
          <ac:grpSpMkLst>
            <pc:docMk/>
            <pc:sldMk cId="1396896027" sldId="260"/>
            <ac:grpSpMk id="10" creationId="{29795CAA-0C56-9AAE-6C24-E8EEEF6C649B}"/>
          </ac:grpSpMkLst>
        </pc:grpChg>
        <pc:graphicFrameChg chg="add del mod modGraphic">
          <ac:chgData name="info" userId="e2f5e195-4d36-4387-b4ad-4e5a4c52701e" providerId="ADAL" clId="{89CB13C5-96C4-4FE2-95FF-3B31DDA29CE4}" dt="2026-09-15T13:58:52.217" v="2339" actId="255"/>
          <ac:graphicFrameMkLst>
            <pc:docMk/>
            <pc:sldMk cId="1396896027" sldId="260"/>
            <ac:graphicFrameMk id="8" creationId="{A05B4907-7FD5-4AF0-9CD3-4E93038B9B61}"/>
          </ac:graphicFrameMkLst>
        </pc:graphicFrameChg>
        <pc:picChg chg="add mod">
          <ac:chgData name="info" userId="e2f5e195-4d36-4387-b4ad-4e5a4c52701e" providerId="ADAL" clId="{89CB13C5-96C4-4FE2-95FF-3B31DDA29CE4}" dt="2026-09-15T13:38:30.145" v="2161" actId="207"/>
          <ac:picMkLst>
            <pc:docMk/>
            <pc:sldMk cId="1396896027" sldId="260"/>
            <ac:picMk id="5" creationId="{F9B5CA13-130B-8EB3-E307-A2CB66D4B78C}"/>
          </ac:picMkLst>
        </pc:picChg>
        <pc:picChg chg="add del">
          <ac:chgData name="info" userId="e2f5e195-4d36-4387-b4ad-4e5a4c52701e" providerId="ADAL" clId="{89CB13C5-96C4-4FE2-95FF-3B31DDA29CE4}" dt="2026-09-15T13:38:19.009" v="2089" actId="478"/>
          <ac:picMkLst>
            <pc:docMk/>
            <pc:sldMk cId="1396896027" sldId="260"/>
            <ac:picMk id="14" creationId="{D7DE283D-0B2B-631E-4B07-75652856B305}"/>
          </ac:picMkLst>
        </pc:picChg>
      </pc:sldChg>
      <pc:sldChg chg="modSp mod ord modTransition">
        <pc:chgData name="info" userId="e2f5e195-4d36-4387-b4ad-4e5a4c52701e" providerId="ADAL" clId="{89CB13C5-96C4-4FE2-95FF-3B31DDA29CE4}" dt="2026-09-15T14:09:59.204" v="2521" actId="114"/>
        <pc:sldMkLst>
          <pc:docMk/>
          <pc:sldMk cId="1115916446" sldId="262"/>
        </pc:sldMkLst>
        <pc:spChg chg="mod">
          <ac:chgData name="info" userId="e2f5e195-4d36-4387-b4ad-4e5a4c52701e" providerId="ADAL" clId="{89CB13C5-96C4-4FE2-95FF-3B31DDA29CE4}" dt="2026-09-15T14:09:59.204" v="2521" actId="114"/>
          <ac:spMkLst>
            <pc:docMk/>
            <pc:sldMk cId="1115916446" sldId="262"/>
            <ac:spMk id="2" creationId="{28492750-E12D-4995-ABCB-5BB846060890}"/>
          </ac:spMkLst>
        </pc:spChg>
        <pc:spChg chg="mod">
          <ac:chgData name="info" userId="e2f5e195-4d36-4387-b4ad-4e5a4c52701e" providerId="ADAL" clId="{89CB13C5-96C4-4FE2-95FF-3B31DDA29CE4}" dt="2026-09-15T13:04:57.083" v="927" actId="20577"/>
          <ac:spMkLst>
            <pc:docMk/>
            <pc:sldMk cId="1115916446" sldId="262"/>
            <ac:spMk id="6" creationId="{7060C3B4-ED7A-2D35-5979-9246156ABA11}"/>
          </ac:spMkLst>
        </pc:spChg>
        <pc:spChg chg="mod">
          <ac:chgData name="info" userId="e2f5e195-4d36-4387-b4ad-4e5a4c52701e" providerId="ADAL" clId="{89CB13C5-96C4-4FE2-95FF-3B31DDA29CE4}" dt="2026-09-15T13:06:26.244" v="968" actId="20577"/>
          <ac:spMkLst>
            <pc:docMk/>
            <pc:sldMk cId="1115916446" sldId="262"/>
            <ac:spMk id="7" creationId="{6DB24B04-F553-396F-20B7-3CA8775A1C99}"/>
          </ac:spMkLst>
        </pc:spChg>
        <pc:picChg chg="mod">
          <ac:chgData name="info" userId="e2f5e195-4d36-4387-b4ad-4e5a4c52701e" providerId="ADAL" clId="{89CB13C5-96C4-4FE2-95FF-3B31DDA29CE4}" dt="2026-09-14T13:54:31.356" v="597" actId="1076"/>
          <ac:picMkLst>
            <pc:docMk/>
            <pc:sldMk cId="1115916446" sldId="262"/>
            <ac:picMk id="5" creationId="{DC582F7A-0108-4267-A3E3-CA43CDA209C6}"/>
          </ac:picMkLst>
        </pc:picChg>
      </pc:sldChg>
      <pc:sldChg chg="addSp delSp modSp new del mod">
        <pc:chgData name="info" userId="e2f5e195-4d36-4387-b4ad-4e5a4c52701e" providerId="ADAL" clId="{89CB13C5-96C4-4FE2-95FF-3B31DDA29CE4}" dt="2026-09-15T08:35:35.385" v="804" actId="2696"/>
        <pc:sldMkLst>
          <pc:docMk/>
          <pc:sldMk cId="3546649805" sldId="263"/>
        </pc:sldMkLst>
        <pc:spChg chg="del mod">
          <ac:chgData name="info" userId="e2f5e195-4d36-4387-b4ad-4e5a4c52701e" providerId="ADAL" clId="{89CB13C5-96C4-4FE2-95FF-3B31DDA29CE4}" dt="2026-09-15T08:34:52.812" v="785" actId="478"/>
          <ac:spMkLst>
            <pc:docMk/>
            <pc:sldMk cId="3546649805" sldId="263"/>
            <ac:spMk id="2" creationId="{6DA55658-12A0-CB63-C001-6708CFB9A659}"/>
          </ac:spMkLst>
        </pc:spChg>
        <pc:spChg chg="del mod">
          <ac:chgData name="info" userId="e2f5e195-4d36-4387-b4ad-4e5a4c52701e" providerId="ADAL" clId="{89CB13C5-96C4-4FE2-95FF-3B31DDA29CE4}" dt="2026-09-15T06:22:31.567" v="779" actId="931"/>
          <ac:spMkLst>
            <pc:docMk/>
            <pc:sldMk cId="3546649805" sldId="263"/>
            <ac:spMk id="3" creationId="{9C7B086E-C481-B470-4D57-84874199B09A}"/>
          </ac:spMkLst>
        </pc:spChg>
        <pc:spChg chg="add del mod">
          <ac:chgData name="info" userId="e2f5e195-4d36-4387-b4ad-4e5a4c52701e" providerId="ADAL" clId="{89CB13C5-96C4-4FE2-95FF-3B31DDA29CE4}" dt="2026-09-15T06:16:10.865" v="770"/>
          <ac:spMkLst>
            <pc:docMk/>
            <pc:sldMk cId="3546649805" sldId="263"/>
            <ac:spMk id="4" creationId="{2F4D281F-816E-F61A-CEFC-F6719D231D0F}"/>
          </ac:spMkLst>
        </pc:spChg>
        <pc:spChg chg="add mod">
          <ac:chgData name="info" userId="e2f5e195-4d36-4387-b4ad-4e5a4c52701e" providerId="ADAL" clId="{89CB13C5-96C4-4FE2-95FF-3B31DDA29CE4}" dt="2026-09-15T08:35:28.517" v="803" actId="478"/>
          <ac:spMkLst>
            <pc:docMk/>
            <pc:sldMk cId="3546649805" sldId="263"/>
            <ac:spMk id="4" creationId="{7BE7E2A2-BB5A-F633-36E8-F81FC6529F82}"/>
          </ac:spMkLst>
        </pc:spChg>
        <pc:spChg chg="add del mod">
          <ac:chgData name="info" userId="e2f5e195-4d36-4387-b4ad-4e5a4c52701e" providerId="ADAL" clId="{89CB13C5-96C4-4FE2-95FF-3B31DDA29CE4}" dt="2026-09-15T06:16:14.742" v="775"/>
          <ac:spMkLst>
            <pc:docMk/>
            <pc:sldMk cId="3546649805" sldId="263"/>
            <ac:spMk id="5" creationId="{3AF7FC0B-28EA-E3CB-148D-ABBAD5FA593F}"/>
          </ac:spMkLst>
        </pc:spChg>
        <pc:picChg chg="add del mod ord">
          <ac:chgData name="info" userId="e2f5e195-4d36-4387-b4ad-4e5a4c52701e" providerId="ADAL" clId="{89CB13C5-96C4-4FE2-95FF-3B31DDA29CE4}" dt="2026-09-15T08:35:28.517" v="803" actId="478"/>
          <ac:picMkLst>
            <pc:docMk/>
            <pc:sldMk cId="3546649805" sldId="263"/>
            <ac:picMk id="7" creationId="{4DC7B868-F7A3-14D3-1D62-F0F05524984B}"/>
          </ac:picMkLst>
        </pc:picChg>
      </pc:sldChg>
      <pc:sldChg chg="addSp delSp modSp new mod modTransition setBg setClrOvrMap">
        <pc:chgData name="info" userId="e2f5e195-4d36-4387-b4ad-4e5a4c52701e" providerId="ADAL" clId="{89CB13C5-96C4-4FE2-95FF-3B31DDA29CE4}" dt="2026-09-15T14:09:50.034" v="2520" actId="1037"/>
        <pc:sldMkLst>
          <pc:docMk/>
          <pc:sldMk cId="3864667433" sldId="263"/>
        </pc:sldMkLst>
        <pc:spChg chg="mod">
          <ac:chgData name="info" userId="e2f5e195-4d36-4387-b4ad-4e5a4c52701e" providerId="ADAL" clId="{89CB13C5-96C4-4FE2-95FF-3B31DDA29CE4}" dt="2026-09-15T14:09:43.526" v="2515" actId="114"/>
          <ac:spMkLst>
            <pc:docMk/>
            <pc:sldMk cId="3864667433" sldId="263"/>
            <ac:spMk id="2" creationId="{67A92D5F-039E-0868-4AEB-1733BAE2F6C2}"/>
          </ac:spMkLst>
        </pc:spChg>
        <pc:spChg chg="mod">
          <ac:chgData name="info" userId="e2f5e195-4d36-4387-b4ad-4e5a4c52701e" providerId="ADAL" clId="{89CB13C5-96C4-4FE2-95FF-3B31DDA29CE4}" dt="2026-09-15T13:41:55.282" v="2276" actId="26606"/>
          <ac:spMkLst>
            <pc:docMk/>
            <pc:sldMk cId="3864667433" sldId="263"/>
            <ac:spMk id="3" creationId="{41B0C1F6-4F4F-489B-EAF5-7830F832A7CB}"/>
          </ac:spMkLst>
        </pc:spChg>
        <pc:spChg chg="add del mod">
          <ac:chgData name="info" userId="e2f5e195-4d36-4387-b4ad-4e5a4c52701e" providerId="ADAL" clId="{89CB13C5-96C4-4FE2-95FF-3B31DDA29CE4}" dt="2026-09-15T13:12:34.506" v="1460"/>
          <ac:spMkLst>
            <pc:docMk/>
            <pc:sldMk cId="3864667433" sldId="263"/>
            <ac:spMk id="12" creationId="{5A29A683-1944-BD2A-2111-1EC5FE28A583}"/>
          </ac:spMkLst>
        </pc:spChg>
        <pc:spChg chg="add del mod">
          <ac:chgData name="info" userId="e2f5e195-4d36-4387-b4ad-4e5a4c52701e" providerId="ADAL" clId="{89CB13C5-96C4-4FE2-95FF-3B31DDA29CE4}" dt="2026-09-15T13:41:03.525" v="2251"/>
          <ac:spMkLst>
            <pc:docMk/>
            <pc:sldMk cId="3864667433" sldId="263"/>
            <ac:spMk id="15" creationId="{BA09FD41-76A1-87F0-D7C0-3E3CC7B016FD}"/>
          </ac:spMkLst>
        </pc:spChg>
        <pc:spChg chg="add">
          <ac:chgData name="info" userId="e2f5e195-4d36-4387-b4ad-4e5a4c52701e" providerId="ADAL" clId="{89CB13C5-96C4-4FE2-95FF-3B31DDA29CE4}" dt="2026-09-15T13:41:55.282" v="2276" actId="26606"/>
          <ac:spMkLst>
            <pc:docMk/>
            <pc:sldMk cId="3864667433" sldId="263"/>
            <ac:spMk id="16" creationId="{DA178560-78C9-4CB5-BE46-05302CDA8E98}"/>
          </ac:spMkLst>
        </pc:spChg>
        <pc:spChg chg="add del">
          <ac:chgData name="info" userId="e2f5e195-4d36-4387-b4ad-4e5a4c52701e" providerId="ADAL" clId="{89CB13C5-96C4-4FE2-95FF-3B31DDA29CE4}" dt="2026-09-15T13:41:43.357" v="2274" actId="26606"/>
          <ac:spMkLst>
            <pc:docMk/>
            <pc:sldMk cId="3864667433" sldId="263"/>
            <ac:spMk id="19" creationId="{DADC4F84-175A-4AB1-916C-1E5796E1E0D3}"/>
          </ac:spMkLst>
        </pc:spChg>
        <pc:spChg chg="add">
          <ac:chgData name="info" userId="e2f5e195-4d36-4387-b4ad-4e5a4c52701e" providerId="ADAL" clId="{89CB13C5-96C4-4FE2-95FF-3B31DDA29CE4}" dt="2026-09-15T13:41:55.282" v="2276" actId="26606"/>
          <ac:spMkLst>
            <pc:docMk/>
            <pc:sldMk cId="3864667433" sldId="263"/>
            <ac:spMk id="21" creationId="{69461EC9-A94F-4225-B526-5C862F340FB6}"/>
          </ac:spMkLst>
        </pc:spChg>
        <pc:spChg chg="add">
          <ac:chgData name="info" userId="e2f5e195-4d36-4387-b4ad-4e5a4c52701e" providerId="ADAL" clId="{89CB13C5-96C4-4FE2-95FF-3B31DDA29CE4}" dt="2026-09-15T13:41:55.282" v="2276" actId="26606"/>
          <ac:spMkLst>
            <pc:docMk/>
            <pc:sldMk cId="3864667433" sldId="263"/>
            <ac:spMk id="23" creationId="{D87160F7-FCB2-48B7-8BB8-BEFF45F6BF18}"/>
          </ac:spMkLst>
        </pc:spChg>
        <pc:spChg chg="add">
          <ac:chgData name="info" userId="e2f5e195-4d36-4387-b4ad-4e5a4c52701e" providerId="ADAL" clId="{89CB13C5-96C4-4FE2-95FF-3B31DDA29CE4}" dt="2026-09-15T13:41:55.282" v="2276" actId="26606"/>
          <ac:spMkLst>
            <pc:docMk/>
            <pc:sldMk cId="3864667433" sldId="263"/>
            <ac:spMk id="25" creationId="{E9282B84-621E-4580-80B7-222118AE446D}"/>
          </ac:spMkLst>
        </pc:spChg>
        <pc:picChg chg="add del mod">
          <ac:chgData name="info" userId="e2f5e195-4d36-4387-b4ad-4e5a4c52701e" providerId="ADAL" clId="{89CB13C5-96C4-4FE2-95FF-3B31DDA29CE4}" dt="2026-09-15T13:11:34.501" v="1443" actId="478"/>
          <ac:picMkLst>
            <pc:docMk/>
            <pc:sldMk cId="3864667433" sldId="263"/>
            <ac:picMk id="5" creationId="{65D1EA41-7864-08FD-F35C-2AF53042E06B}"/>
          </ac:picMkLst>
        </pc:picChg>
        <pc:picChg chg="add del mod">
          <ac:chgData name="info" userId="e2f5e195-4d36-4387-b4ad-4e5a4c52701e" providerId="ADAL" clId="{89CB13C5-96C4-4FE2-95FF-3B31DDA29CE4}" dt="2026-09-15T13:11:44.500" v="1445" actId="478"/>
          <ac:picMkLst>
            <pc:docMk/>
            <pc:sldMk cId="3864667433" sldId="263"/>
            <ac:picMk id="7" creationId="{BC79E8DB-ACD7-A8B0-E177-ADC74122A1BE}"/>
          </ac:picMkLst>
        </pc:picChg>
        <pc:picChg chg="add del mod">
          <ac:chgData name="info" userId="e2f5e195-4d36-4387-b4ad-4e5a4c52701e" providerId="ADAL" clId="{89CB13C5-96C4-4FE2-95FF-3B31DDA29CE4}" dt="2026-09-15T13:12:03.385" v="1449" actId="478"/>
          <ac:picMkLst>
            <pc:docMk/>
            <pc:sldMk cId="3864667433" sldId="263"/>
            <ac:picMk id="9" creationId="{6E8C1659-066F-E227-13A1-E487C1DFD570}"/>
          </ac:picMkLst>
        </pc:picChg>
        <pc:picChg chg="add del mod ord">
          <ac:chgData name="info" userId="e2f5e195-4d36-4387-b4ad-4e5a4c52701e" providerId="ADAL" clId="{89CB13C5-96C4-4FE2-95FF-3B31DDA29CE4}" dt="2026-09-15T13:12:50.511" v="1461" actId="478"/>
          <ac:picMkLst>
            <pc:docMk/>
            <pc:sldMk cId="3864667433" sldId="263"/>
            <ac:picMk id="11" creationId="{E2A803D8-21F6-5FF1-71DA-241A74FF0DCE}"/>
          </ac:picMkLst>
        </pc:picChg>
        <pc:picChg chg="add mod ord modCrop">
          <ac:chgData name="info" userId="e2f5e195-4d36-4387-b4ad-4e5a4c52701e" providerId="ADAL" clId="{89CB13C5-96C4-4FE2-95FF-3B31DDA29CE4}" dt="2026-09-15T14:09:50.034" v="2520" actId="1037"/>
          <ac:picMkLst>
            <pc:docMk/>
            <pc:sldMk cId="3864667433" sldId="263"/>
            <ac:picMk id="14" creationId="{9152FCB9-1BA9-0D9C-D70D-39DF32A9D18A}"/>
          </ac:picMkLst>
        </pc:picChg>
      </pc:sldChg>
      <pc:sldChg chg="new del">
        <pc:chgData name="info" userId="e2f5e195-4d36-4387-b4ad-4e5a4c52701e" providerId="ADAL" clId="{89CB13C5-96C4-4FE2-95FF-3B31DDA29CE4}" dt="2026-09-15T13:11:51.969" v="1447" actId="2696"/>
        <pc:sldMkLst>
          <pc:docMk/>
          <pc:sldMk cId="2124578734" sldId="264"/>
        </pc:sldMkLst>
      </pc:sldChg>
      <pc:sldChg chg="addSp modSp new mod modTransition setBg setClrOvrMap">
        <pc:chgData name="info" userId="e2f5e195-4d36-4387-b4ad-4e5a4c52701e" providerId="ADAL" clId="{89CB13C5-96C4-4FE2-95FF-3B31DDA29CE4}" dt="2026-09-15T14:09:37.575" v="2514" actId="120"/>
        <pc:sldMkLst>
          <pc:docMk/>
          <pc:sldMk cId="3046918092" sldId="264"/>
        </pc:sldMkLst>
        <pc:spChg chg="mod">
          <ac:chgData name="info" userId="e2f5e195-4d36-4387-b4ad-4e5a4c52701e" providerId="ADAL" clId="{89CB13C5-96C4-4FE2-95FF-3B31DDA29CE4}" dt="2026-09-15T14:09:37.575" v="2514" actId="120"/>
          <ac:spMkLst>
            <pc:docMk/>
            <pc:sldMk cId="3046918092" sldId="264"/>
            <ac:spMk id="2" creationId="{2CAA395A-51A7-CE24-0B20-A2463A036DE3}"/>
          </ac:spMkLst>
        </pc:spChg>
        <pc:spChg chg="mod">
          <ac:chgData name="info" userId="e2f5e195-4d36-4387-b4ad-4e5a4c52701e" providerId="ADAL" clId="{89CB13C5-96C4-4FE2-95FF-3B31DDA29CE4}" dt="2026-09-15T13:58:20.436" v="2336" actId="1076"/>
          <ac:spMkLst>
            <pc:docMk/>
            <pc:sldMk cId="3046918092" sldId="264"/>
            <ac:spMk id="3" creationId="{E6F14BE4-1DC1-637E-A93C-8865F4C11914}"/>
          </ac:spMkLst>
        </pc:spChg>
        <pc:spChg chg="add">
          <ac:chgData name="info" userId="e2f5e195-4d36-4387-b4ad-4e5a4c52701e" providerId="ADAL" clId="{89CB13C5-96C4-4FE2-95FF-3B31DDA29CE4}" dt="2026-09-15T13:43:16.909" v="2277" actId="26606"/>
          <ac:spMkLst>
            <pc:docMk/>
            <pc:sldMk cId="3046918092" sldId="264"/>
            <ac:spMk id="9" creationId="{DADC4F84-175A-4AB1-916C-1E5796E1E0D3}"/>
          </ac:spMkLst>
        </pc:spChg>
        <pc:picChg chg="add mod">
          <ac:chgData name="info" userId="e2f5e195-4d36-4387-b4ad-4e5a4c52701e" providerId="ADAL" clId="{89CB13C5-96C4-4FE2-95FF-3B31DDA29CE4}" dt="2026-09-15T13:43:24.763" v="2278" actId="1076"/>
          <ac:picMkLst>
            <pc:docMk/>
            <pc:sldMk cId="3046918092" sldId="264"/>
            <ac:picMk id="5" creationId="{836915BB-983C-813D-E087-98740ADE9C61}"/>
          </ac:picMkLst>
        </pc:picChg>
      </pc:sldChg>
      <pc:sldChg chg="addSp delSp modSp new mod modTransition">
        <pc:chgData name="info" userId="e2f5e195-4d36-4387-b4ad-4e5a4c52701e" providerId="ADAL" clId="{89CB13C5-96C4-4FE2-95FF-3B31DDA29CE4}" dt="2026-09-15T14:09:16.835" v="2510" actId="113"/>
        <pc:sldMkLst>
          <pc:docMk/>
          <pc:sldMk cId="445394810" sldId="265"/>
        </pc:sldMkLst>
        <pc:spChg chg="mod">
          <ac:chgData name="info" userId="e2f5e195-4d36-4387-b4ad-4e5a4c52701e" providerId="ADAL" clId="{89CB13C5-96C4-4FE2-95FF-3B31DDA29CE4}" dt="2026-09-15T14:09:16.835" v="2510" actId="113"/>
          <ac:spMkLst>
            <pc:docMk/>
            <pc:sldMk cId="445394810" sldId="265"/>
            <ac:spMk id="2" creationId="{41241207-4F74-16CA-7A04-240421064C00}"/>
          </ac:spMkLst>
        </pc:spChg>
        <pc:spChg chg="del mod">
          <ac:chgData name="info" userId="e2f5e195-4d36-4387-b4ad-4e5a4c52701e" providerId="ADAL" clId="{89CB13C5-96C4-4FE2-95FF-3B31DDA29CE4}" dt="2026-09-15T13:26:16.981" v="1795" actId="478"/>
          <ac:spMkLst>
            <pc:docMk/>
            <pc:sldMk cId="445394810" sldId="265"/>
            <ac:spMk id="3" creationId="{4786CAD6-DBE5-6AB1-6198-D989CEE59C14}"/>
          </ac:spMkLst>
        </pc:spChg>
        <pc:spChg chg="add del mod">
          <ac:chgData name="info" userId="e2f5e195-4d36-4387-b4ad-4e5a4c52701e" providerId="ADAL" clId="{89CB13C5-96C4-4FE2-95FF-3B31DDA29CE4}" dt="2026-09-15T14:08:08.450" v="2499" actId="12084"/>
          <ac:spMkLst>
            <pc:docMk/>
            <pc:sldMk cId="445394810" sldId="265"/>
            <ac:spMk id="4" creationId="{73B16175-63DC-22C4-2127-FFF62B3AAD40}"/>
          </ac:spMkLst>
        </pc:spChg>
        <pc:spChg chg="add mod">
          <ac:chgData name="info" userId="e2f5e195-4d36-4387-b4ad-4e5a4c52701e" providerId="ADAL" clId="{89CB13C5-96C4-4FE2-95FF-3B31DDA29CE4}" dt="2026-09-15T13:57:13.408" v="2332" actId="1076"/>
          <ac:spMkLst>
            <pc:docMk/>
            <pc:sldMk cId="445394810" sldId="265"/>
            <ac:spMk id="5" creationId="{14D9FE79-4625-DBE4-F483-51C5F3EEF286}"/>
          </ac:spMkLst>
        </pc:spChg>
        <pc:spChg chg="add mod">
          <ac:chgData name="info" userId="e2f5e195-4d36-4387-b4ad-4e5a4c52701e" providerId="ADAL" clId="{89CB13C5-96C4-4FE2-95FF-3B31DDA29CE4}" dt="2026-09-15T13:28:00.007" v="1901" actId="2711"/>
          <ac:spMkLst>
            <pc:docMk/>
            <pc:sldMk cId="445394810" sldId="265"/>
            <ac:spMk id="6" creationId="{5F3999CD-C1A5-FF45-2806-C327467ACB23}"/>
          </ac:spMkLst>
        </pc:spChg>
        <pc:spChg chg="add mod">
          <ac:chgData name="info" userId="e2f5e195-4d36-4387-b4ad-4e5a4c52701e" providerId="ADAL" clId="{89CB13C5-96C4-4FE2-95FF-3B31DDA29CE4}" dt="2026-09-15T13:29:45.067" v="1999" actId="20577"/>
          <ac:spMkLst>
            <pc:docMk/>
            <pc:sldMk cId="445394810" sldId="265"/>
            <ac:spMk id="7" creationId="{662E2D4D-F985-7186-8865-0C48E76A8225}"/>
          </ac:spMkLst>
        </pc:spChg>
        <pc:spChg chg="add del mod">
          <ac:chgData name="info" userId="e2f5e195-4d36-4387-b4ad-4e5a4c52701e" providerId="ADAL" clId="{89CB13C5-96C4-4FE2-95FF-3B31DDA29CE4}" dt="2026-09-15T14:09:02.182" v="2505" actId="478"/>
          <ac:spMkLst>
            <pc:docMk/>
            <pc:sldMk cId="445394810" sldId="265"/>
            <ac:spMk id="10" creationId="{55D153D3-7227-FF98-2AA8-513E9A5160E3}"/>
          </ac:spMkLst>
        </pc:spChg>
        <pc:graphicFrameChg chg="add mod">
          <ac:chgData name="info" userId="e2f5e195-4d36-4387-b4ad-4e5a4c52701e" providerId="ADAL" clId="{89CB13C5-96C4-4FE2-95FF-3B31DDA29CE4}" dt="2026-09-15T14:08:03.910" v="2498" actId="12269"/>
          <ac:graphicFrameMkLst>
            <pc:docMk/>
            <pc:sldMk cId="445394810" sldId="265"/>
            <ac:graphicFrameMk id="3" creationId="{F04475BA-527A-F0BE-80D1-7F7586F45E6A}"/>
          </ac:graphicFrameMkLst>
        </pc:graphicFrameChg>
        <pc:cxnChg chg="add del">
          <ac:chgData name="info" userId="e2f5e195-4d36-4387-b4ad-4e5a4c52701e" providerId="ADAL" clId="{89CB13C5-96C4-4FE2-95FF-3B31DDA29CE4}" dt="2026-09-15T14:08:47.399" v="2501" actId="478"/>
          <ac:cxnSpMkLst>
            <pc:docMk/>
            <pc:sldMk cId="445394810" sldId="265"/>
            <ac:cxnSpMk id="9" creationId="{A6563423-E832-EC0F-03BA-2DDD66BAD336}"/>
          </ac:cxnSpMkLst>
        </pc:cxnChg>
      </pc:sldChg>
      <pc:sldMasterChg chg="modTransition modSldLayout">
        <pc:chgData name="info" userId="e2f5e195-4d36-4387-b4ad-4e5a4c52701e" providerId="ADAL" clId="{89CB13C5-96C4-4FE2-95FF-3B31DDA29CE4}" dt="2026-09-15T14:02:19.370" v="2350"/>
        <pc:sldMasterMkLst>
          <pc:docMk/>
          <pc:sldMasterMk cId="435939692" sldId="2147483864"/>
        </pc:sldMasterMkLst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3354660189" sldId="2147483865"/>
          </pc:sldLayoutMkLst>
        </pc:sldLayoutChg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3181794513" sldId="2147483866"/>
          </pc:sldLayoutMkLst>
        </pc:sldLayoutChg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410662594" sldId="2147483867"/>
          </pc:sldLayoutMkLst>
        </pc:sldLayoutChg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1413777493" sldId="2147483868"/>
          </pc:sldLayoutMkLst>
        </pc:sldLayoutChg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2394660460" sldId="2147483869"/>
          </pc:sldLayoutMkLst>
        </pc:sldLayoutChg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632046311" sldId="2147483870"/>
          </pc:sldLayoutMkLst>
        </pc:sldLayoutChg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2164920806" sldId="2147483871"/>
          </pc:sldLayoutMkLst>
        </pc:sldLayoutChg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2075080183" sldId="2147483872"/>
          </pc:sldLayoutMkLst>
        </pc:sldLayoutChg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3059410999" sldId="2147483873"/>
          </pc:sldLayoutMkLst>
        </pc:sldLayoutChg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2943974522" sldId="2147483874"/>
          </pc:sldLayoutMkLst>
        </pc:sldLayoutChg>
        <pc:sldLayoutChg chg="modTransition">
          <pc:chgData name="info" userId="e2f5e195-4d36-4387-b4ad-4e5a4c52701e" providerId="ADAL" clId="{89CB13C5-96C4-4FE2-95FF-3B31DDA29CE4}" dt="2026-09-15T14:02:19.370" v="2350"/>
          <pc:sldLayoutMkLst>
            <pc:docMk/>
            <pc:sldMasterMk cId="435939692" sldId="2147483864"/>
            <pc:sldLayoutMk cId="4197192539" sldId="2147483875"/>
          </pc:sldLayoutMkLst>
        </pc:sldLayoutChg>
      </pc:sldMasterChg>
    </pc:docChg>
  </pc:docChgLst>
  <pc:docChgLst>
    <pc:chgData name="Patrice QUESNEL" userId="70901632-eb09-450e-8b66-c01be14e93a1" providerId="ADAL" clId="{4FDC5671-B841-43E5-BA3C-E982E701225F}"/>
    <pc:docChg chg="custSel modSld">
      <pc:chgData name="Patrice QUESNEL" userId="70901632-eb09-450e-8b66-c01be14e93a1" providerId="ADAL" clId="{4FDC5671-B841-43E5-BA3C-E982E701225F}" dt="2026-09-15T13:55:47.572" v="42" actId="20577"/>
      <pc:docMkLst>
        <pc:docMk/>
      </pc:docMkLst>
      <pc:sldChg chg="modSp mod">
        <pc:chgData name="Patrice QUESNEL" userId="70901632-eb09-450e-8b66-c01be14e93a1" providerId="ADAL" clId="{4FDC5671-B841-43E5-BA3C-E982E701225F}" dt="2026-09-15T13:51:27.322" v="0" actId="20577"/>
        <pc:sldMkLst>
          <pc:docMk/>
          <pc:sldMk cId="2745828918" sldId="256"/>
        </pc:sldMkLst>
        <pc:spChg chg="mod">
          <ac:chgData name="Patrice QUESNEL" userId="70901632-eb09-450e-8b66-c01be14e93a1" providerId="ADAL" clId="{4FDC5671-B841-43E5-BA3C-E982E701225F}" dt="2026-09-15T13:51:27.322" v="0" actId="20577"/>
          <ac:spMkLst>
            <pc:docMk/>
            <pc:sldMk cId="2745828918" sldId="256"/>
            <ac:spMk id="3" creationId="{C9CC2D51-705E-403A-AC0E-9157DC5513A8}"/>
          </ac:spMkLst>
        </pc:spChg>
      </pc:sldChg>
      <pc:sldChg chg="modSp mod">
        <pc:chgData name="Patrice QUESNEL" userId="70901632-eb09-450e-8b66-c01be14e93a1" providerId="ADAL" clId="{4FDC5671-B841-43E5-BA3C-E982E701225F}" dt="2026-09-15T13:55:18.709" v="37" actId="20577"/>
        <pc:sldMkLst>
          <pc:docMk/>
          <pc:sldMk cId="1396896027" sldId="260"/>
        </pc:sldMkLst>
        <pc:graphicFrameChg chg="modGraphic">
          <ac:chgData name="Patrice QUESNEL" userId="70901632-eb09-450e-8b66-c01be14e93a1" providerId="ADAL" clId="{4FDC5671-B841-43E5-BA3C-E982E701225F}" dt="2026-09-15T13:55:18.709" v="37" actId="20577"/>
          <ac:graphicFrameMkLst>
            <pc:docMk/>
            <pc:sldMk cId="1396896027" sldId="260"/>
            <ac:graphicFrameMk id="8" creationId="{A05B4907-7FD5-4AF0-9CD3-4E93038B9B61}"/>
          </ac:graphicFrameMkLst>
        </pc:graphicFrameChg>
      </pc:sldChg>
      <pc:sldChg chg="modSp mod">
        <pc:chgData name="Patrice QUESNEL" userId="70901632-eb09-450e-8b66-c01be14e93a1" providerId="ADAL" clId="{4FDC5671-B841-43E5-BA3C-E982E701225F}" dt="2026-09-15T13:52:45.633" v="10" actId="20577"/>
        <pc:sldMkLst>
          <pc:docMk/>
          <pc:sldMk cId="1115916446" sldId="262"/>
        </pc:sldMkLst>
        <pc:spChg chg="mod">
          <ac:chgData name="Patrice QUESNEL" userId="70901632-eb09-450e-8b66-c01be14e93a1" providerId="ADAL" clId="{4FDC5671-B841-43E5-BA3C-E982E701225F}" dt="2026-09-15T13:52:45.633" v="10" actId="20577"/>
          <ac:spMkLst>
            <pc:docMk/>
            <pc:sldMk cId="1115916446" sldId="262"/>
            <ac:spMk id="7" creationId="{6DB24B04-F553-396F-20B7-3CA8775A1C99}"/>
          </ac:spMkLst>
        </pc:spChg>
      </pc:sldChg>
      <pc:sldChg chg="modSp mod">
        <pc:chgData name="Patrice QUESNEL" userId="70901632-eb09-450e-8b66-c01be14e93a1" providerId="ADAL" clId="{4FDC5671-B841-43E5-BA3C-E982E701225F}" dt="2026-09-15T13:53:54.311" v="34" actId="20577"/>
        <pc:sldMkLst>
          <pc:docMk/>
          <pc:sldMk cId="3864667433" sldId="263"/>
        </pc:sldMkLst>
        <pc:spChg chg="mod">
          <ac:chgData name="Patrice QUESNEL" userId="70901632-eb09-450e-8b66-c01be14e93a1" providerId="ADAL" clId="{4FDC5671-B841-43E5-BA3C-E982E701225F}" dt="2026-09-15T13:53:54.311" v="34" actId="20577"/>
          <ac:spMkLst>
            <pc:docMk/>
            <pc:sldMk cId="3864667433" sldId="263"/>
            <ac:spMk id="3" creationId="{41B0C1F6-4F4F-489B-EAF5-7830F832A7CB}"/>
          </ac:spMkLst>
        </pc:spChg>
      </pc:sldChg>
      <pc:sldChg chg="modSp mod">
        <pc:chgData name="Patrice QUESNEL" userId="70901632-eb09-450e-8b66-c01be14e93a1" providerId="ADAL" clId="{4FDC5671-B841-43E5-BA3C-E982E701225F}" dt="2026-09-15T13:54:05.222" v="35" actId="20577"/>
        <pc:sldMkLst>
          <pc:docMk/>
          <pc:sldMk cId="3046918092" sldId="264"/>
        </pc:sldMkLst>
        <pc:spChg chg="mod">
          <ac:chgData name="Patrice QUESNEL" userId="70901632-eb09-450e-8b66-c01be14e93a1" providerId="ADAL" clId="{4FDC5671-B841-43E5-BA3C-E982E701225F}" dt="2026-09-15T13:54:05.222" v="35" actId="20577"/>
          <ac:spMkLst>
            <pc:docMk/>
            <pc:sldMk cId="3046918092" sldId="264"/>
            <ac:spMk id="3" creationId="{E6F14BE4-1DC1-637E-A93C-8865F4C11914}"/>
          </ac:spMkLst>
        </pc:spChg>
      </pc:sldChg>
      <pc:sldChg chg="modSp mod">
        <pc:chgData name="Patrice QUESNEL" userId="70901632-eb09-450e-8b66-c01be14e93a1" providerId="ADAL" clId="{4FDC5671-B841-43E5-BA3C-E982E701225F}" dt="2026-09-15T13:55:47.572" v="42" actId="20577"/>
        <pc:sldMkLst>
          <pc:docMk/>
          <pc:sldMk cId="445394810" sldId="265"/>
        </pc:sldMkLst>
        <pc:spChg chg="mod">
          <ac:chgData name="Patrice QUESNEL" userId="70901632-eb09-450e-8b66-c01be14e93a1" providerId="ADAL" clId="{4FDC5671-B841-43E5-BA3C-E982E701225F}" dt="2026-09-15T13:55:47.572" v="42" actId="20577"/>
          <ac:spMkLst>
            <pc:docMk/>
            <pc:sldMk cId="445394810" sldId="265"/>
            <ac:spMk id="7" creationId="{662E2D4D-F985-7186-8865-0C48E76A822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6C7110-BBDA-4D0A-B555-E7B942ACC58D}" type="doc">
      <dgm:prSet loTypeId="urn:microsoft.com/office/officeart/2005/8/layout/bProcess4" loCatId="process" qsTypeId="urn:microsoft.com/office/officeart/2005/8/quickstyle/simple5#1" qsCatId="simple" csTypeId="urn:microsoft.com/office/officeart/2005/8/colors/colorful2#1" csCatId="colorful" phldr="1"/>
      <dgm:spPr/>
      <dgm:t>
        <a:bodyPr/>
        <a:lstStyle/>
        <a:p>
          <a:endParaRPr lang="fr-FR"/>
        </a:p>
      </dgm:t>
    </dgm:pt>
    <dgm:pt modelId="{7F5396AB-2582-4870-BE89-DE087233F1A6}">
      <dgm:prSet phldrT="[Texte]" phldr="0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fr-FR" sz="2000" u="none" baseline="0">
              <a:solidFill>
                <a:schemeClr val="bg1"/>
              </a:solidFill>
              <a:latin typeface="Abadi" panose="020B0604020104020204" pitchFamily="34" charset="0"/>
            </a:rPr>
            <a:t>7A rue du Bailly </a:t>
          </a:r>
        </a:p>
        <a:p>
          <a:r>
            <a:rPr lang="fr-FR" sz="2000" u="none" baseline="0">
              <a:solidFill>
                <a:schemeClr val="bg1"/>
              </a:solidFill>
              <a:latin typeface="Abadi" panose="020B0604020104020204" pitchFamily="34" charset="0"/>
            </a:rPr>
            <a:t>21000 Dijon</a:t>
          </a:r>
        </a:p>
      </dgm:t>
    </dgm:pt>
    <dgm:pt modelId="{D94E96B0-0D59-4630-B849-F50CA64A40CB}" type="parTrans" cxnId="{E2EE9826-7CC6-4EE8-A867-8A351B19A60A}">
      <dgm:prSet/>
      <dgm:spPr/>
      <dgm:t>
        <a:bodyPr/>
        <a:lstStyle/>
        <a:p>
          <a:endParaRPr lang="fr-FR"/>
        </a:p>
      </dgm:t>
    </dgm:pt>
    <dgm:pt modelId="{64BC3C10-3F5F-4B16-B555-122B86C2EC51}" type="sibTrans" cxnId="{E2EE9826-7CC6-4EE8-A867-8A351B19A60A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fr-FR" baseline="0">
            <a:solidFill>
              <a:schemeClr val="tx1"/>
            </a:solidFill>
          </a:endParaRPr>
        </a:p>
      </dgm:t>
    </dgm:pt>
    <dgm:pt modelId="{BCC69A34-698D-4076-8809-656BB369BBC3}">
      <dgm:prSet phldrT="[Texte]" phldr="0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fr-FR" baseline="0">
              <a:solidFill>
                <a:schemeClr val="bg1"/>
              </a:solidFill>
            </a:rPr>
            <a:t>Info@acs21.fr</a:t>
          </a:r>
        </a:p>
      </dgm:t>
    </dgm:pt>
    <dgm:pt modelId="{A85EF4E6-A425-45C4-AE6A-DEF07299C45D}" type="parTrans" cxnId="{BF38CD19-0E4E-4C2A-A1B2-1621FE84A8D6}">
      <dgm:prSet/>
      <dgm:spPr/>
      <dgm:t>
        <a:bodyPr/>
        <a:lstStyle/>
        <a:p>
          <a:endParaRPr lang="fr-FR"/>
        </a:p>
      </dgm:t>
    </dgm:pt>
    <dgm:pt modelId="{7E0AEA0A-24F2-46D6-B4CA-BDFCD73B88BF}" type="sibTrans" cxnId="{BF38CD19-0E4E-4C2A-A1B2-1621FE84A8D6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fr-FR" baseline="0">
            <a:solidFill>
              <a:schemeClr val="tx1"/>
            </a:solidFill>
          </a:endParaRPr>
        </a:p>
      </dgm:t>
    </dgm:pt>
    <dgm:pt modelId="{DFD111D3-07DA-43D4-9E74-096D560A3E5A}">
      <dgm:prSet phldrT="[Texte]" phldr="0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fr-FR" sz="2500" baseline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rPr>
            <a:t>07 45 15 65 53</a:t>
          </a:r>
        </a:p>
      </dgm:t>
    </dgm:pt>
    <dgm:pt modelId="{DD7C1F24-245F-4460-9AD9-40516B7CB0B4}" type="parTrans" cxnId="{9EC38133-59D0-4B3D-A158-127239514BE3}">
      <dgm:prSet/>
      <dgm:spPr/>
      <dgm:t>
        <a:bodyPr/>
        <a:lstStyle/>
        <a:p>
          <a:endParaRPr lang="fr-FR"/>
        </a:p>
      </dgm:t>
    </dgm:pt>
    <dgm:pt modelId="{2F03EBA2-643D-4F22-9BB9-FF602DB3ABF8}" type="sibTrans" cxnId="{9EC38133-59D0-4B3D-A158-127239514BE3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fr-FR" baseline="0">
            <a:solidFill>
              <a:schemeClr val="tx1"/>
            </a:solidFill>
          </a:endParaRPr>
        </a:p>
      </dgm:t>
    </dgm:pt>
    <dgm:pt modelId="{0EAB0A49-C24F-4FA2-A75C-527557979F68}" type="pres">
      <dgm:prSet presAssocID="{386C7110-BBDA-4D0A-B555-E7B942ACC58D}" presName="Name0" presStyleCnt="0">
        <dgm:presLayoutVars>
          <dgm:dir/>
          <dgm:resizeHandles/>
        </dgm:presLayoutVars>
      </dgm:prSet>
      <dgm:spPr/>
    </dgm:pt>
    <dgm:pt modelId="{36446D63-8017-4489-9E5D-70FA47EEA8C8}" type="pres">
      <dgm:prSet presAssocID="{7F5396AB-2582-4870-BE89-DE087233F1A6}" presName="compNode" presStyleCnt="0"/>
      <dgm:spPr/>
    </dgm:pt>
    <dgm:pt modelId="{7FA628D4-75E6-4A30-9C11-1E28CBC8B528}" type="pres">
      <dgm:prSet presAssocID="{7F5396AB-2582-4870-BE89-DE087233F1A6}" presName="dummyConnPt" presStyleCnt="0"/>
      <dgm:spPr/>
    </dgm:pt>
    <dgm:pt modelId="{D4E67C03-BF1B-4C30-B714-DBF0D98C4888}" type="pres">
      <dgm:prSet presAssocID="{7F5396AB-2582-4870-BE89-DE087233F1A6}" presName="node" presStyleLbl="node1" presStyleIdx="0" presStyleCnt="3" custLinFactNeighborX="65782" custLinFactNeighborY="-14611">
        <dgm:presLayoutVars>
          <dgm:bulletEnabled val="1"/>
        </dgm:presLayoutVars>
      </dgm:prSet>
      <dgm:spPr/>
    </dgm:pt>
    <dgm:pt modelId="{66B98EC2-913E-4BC8-B5CA-71E0365CF0EC}" type="pres">
      <dgm:prSet presAssocID="{64BC3C10-3F5F-4B16-B555-122B86C2EC51}" presName="sibTrans" presStyleLbl="bgSibTrans2D1" presStyleIdx="0" presStyleCnt="2" custAng="12139885" custLinFactNeighborX="-3800" custLinFactNeighborY="37725"/>
      <dgm:spPr/>
    </dgm:pt>
    <dgm:pt modelId="{07434012-B988-4430-AEDB-82DC2EB6A9D6}" type="pres">
      <dgm:prSet presAssocID="{BCC69A34-698D-4076-8809-656BB369BBC3}" presName="compNode" presStyleCnt="0"/>
      <dgm:spPr/>
    </dgm:pt>
    <dgm:pt modelId="{021F2380-053A-4AB2-96E9-964D5BC1037A}" type="pres">
      <dgm:prSet presAssocID="{BCC69A34-698D-4076-8809-656BB369BBC3}" presName="dummyConnPt" presStyleCnt="0"/>
      <dgm:spPr/>
    </dgm:pt>
    <dgm:pt modelId="{BA5663CD-E545-457C-B6EB-478C282676B0}" type="pres">
      <dgm:prSet presAssocID="{BCC69A34-698D-4076-8809-656BB369BBC3}" presName="node" presStyleLbl="node1" presStyleIdx="1" presStyleCnt="3" custLinFactNeighborX="12622" custLinFactNeighborY="-17317">
        <dgm:presLayoutVars>
          <dgm:bulletEnabled val="1"/>
        </dgm:presLayoutVars>
      </dgm:prSet>
      <dgm:spPr/>
    </dgm:pt>
    <dgm:pt modelId="{E7F57AD6-CF2C-498E-BF70-083B73D3BC5D}" type="pres">
      <dgm:prSet presAssocID="{7E0AEA0A-24F2-46D6-B4CA-BDFCD73B88BF}" presName="sibTrans" presStyleLbl="bgSibTrans2D1" presStyleIdx="1" presStyleCnt="2" custAng="20661081" custLinFactY="100000" custLinFactNeighborX="8160" custLinFactNeighborY="120554"/>
      <dgm:spPr/>
    </dgm:pt>
    <dgm:pt modelId="{174296D5-2811-4715-9410-E5F6E7D5F29E}" type="pres">
      <dgm:prSet presAssocID="{DFD111D3-07DA-43D4-9E74-096D560A3E5A}" presName="compNode" presStyleCnt="0"/>
      <dgm:spPr/>
    </dgm:pt>
    <dgm:pt modelId="{E6181283-DB59-4096-A3ED-FD61D8959761}" type="pres">
      <dgm:prSet presAssocID="{DFD111D3-07DA-43D4-9E74-096D560A3E5A}" presName="dummyConnPt" presStyleCnt="0"/>
      <dgm:spPr/>
    </dgm:pt>
    <dgm:pt modelId="{0AB6DBD6-E64A-4D68-B858-94045982D46B}" type="pres">
      <dgm:prSet presAssocID="{DFD111D3-07DA-43D4-9E74-096D560A3E5A}" presName="node" presStyleLbl="node1" presStyleIdx="2" presStyleCnt="3" custLinFactNeighborX="129" custLinFactNeighborY="5184">
        <dgm:presLayoutVars>
          <dgm:bulletEnabled val="1"/>
        </dgm:presLayoutVars>
      </dgm:prSet>
      <dgm:spPr/>
    </dgm:pt>
  </dgm:ptLst>
  <dgm:cxnLst>
    <dgm:cxn modelId="{70468610-2C66-4421-A67F-4E690428D83F}" type="presOf" srcId="{7F5396AB-2582-4870-BE89-DE087233F1A6}" destId="{D4E67C03-BF1B-4C30-B714-DBF0D98C4888}" srcOrd="0" destOrd="0" presId="urn:microsoft.com/office/officeart/2005/8/layout/bProcess4"/>
    <dgm:cxn modelId="{BF38CD19-0E4E-4C2A-A1B2-1621FE84A8D6}" srcId="{386C7110-BBDA-4D0A-B555-E7B942ACC58D}" destId="{BCC69A34-698D-4076-8809-656BB369BBC3}" srcOrd="1" destOrd="0" parTransId="{A85EF4E6-A425-45C4-AE6A-DEF07299C45D}" sibTransId="{7E0AEA0A-24F2-46D6-B4CA-BDFCD73B88BF}"/>
    <dgm:cxn modelId="{EE8EFF1C-3CB0-447B-BAF1-B138B538CE85}" type="presOf" srcId="{64BC3C10-3F5F-4B16-B555-122B86C2EC51}" destId="{66B98EC2-913E-4BC8-B5CA-71E0365CF0EC}" srcOrd="0" destOrd="0" presId="urn:microsoft.com/office/officeart/2005/8/layout/bProcess4"/>
    <dgm:cxn modelId="{E2EE9826-7CC6-4EE8-A867-8A351B19A60A}" srcId="{386C7110-BBDA-4D0A-B555-E7B942ACC58D}" destId="{7F5396AB-2582-4870-BE89-DE087233F1A6}" srcOrd="0" destOrd="0" parTransId="{D94E96B0-0D59-4630-B849-F50CA64A40CB}" sibTransId="{64BC3C10-3F5F-4B16-B555-122B86C2EC51}"/>
    <dgm:cxn modelId="{9EC38133-59D0-4B3D-A158-127239514BE3}" srcId="{386C7110-BBDA-4D0A-B555-E7B942ACC58D}" destId="{DFD111D3-07DA-43D4-9E74-096D560A3E5A}" srcOrd="2" destOrd="0" parTransId="{DD7C1F24-245F-4460-9AD9-40516B7CB0B4}" sibTransId="{2F03EBA2-643D-4F22-9BB9-FF602DB3ABF8}"/>
    <dgm:cxn modelId="{F7DFDF3C-67E1-41CB-B1CB-8B0219998DDC}" type="presOf" srcId="{BCC69A34-698D-4076-8809-656BB369BBC3}" destId="{BA5663CD-E545-457C-B6EB-478C282676B0}" srcOrd="0" destOrd="0" presId="urn:microsoft.com/office/officeart/2005/8/layout/bProcess4"/>
    <dgm:cxn modelId="{8916DB68-B978-4673-88C2-36624F309F9C}" type="presOf" srcId="{DFD111D3-07DA-43D4-9E74-096D560A3E5A}" destId="{0AB6DBD6-E64A-4D68-B858-94045982D46B}" srcOrd="0" destOrd="0" presId="urn:microsoft.com/office/officeart/2005/8/layout/bProcess4"/>
    <dgm:cxn modelId="{E6C5D07A-FD85-4080-ADDF-4A63DCAB7590}" type="presOf" srcId="{386C7110-BBDA-4D0A-B555-E7B942ACC58D}" destId="{0EAB0A49-C24F-4FA2-A75C-527557979F68}" srcOrd="0" destOrd="0" presId="urn:microsoft.com/office/officeart/2005/8/layout/bProcess4"/>
    <dgm:cxn modelId="{FF461788-CB66-4190-B0BE-AE03AB12B861}" type="presOf" srcId="{7E0AEA0A-24F2-46D6-B4CA-BDFCD73B88BF}" destId="{E7F57AD6-CF2C-498E-BF70-083B73D3BC5D}" srcOrd="0" destOrd="0" presId="urn:microsoft.com/office/officeart/2005/8/layout/bProcess4"/>
    <dgm:cxn modelId="{A6C4A55F-C79F-4EDD-82F5-5D205D839E43}" type="presParOf" srcId="{0EAB0A49-C24F-4FA2-A75C-527557979F68}" destId="{36446D63-8017-4489-9E5D-70FA47EEA8C8}" srcOrd="0" destOrd="0" presId="urn:microsoft.com/office/officeart/2005/8/layout/bProcess4"/>
    <dgm:cxn modelId="{3CCC7075-DA8F-4120-817E-FE072AB2B4CD}" type="presParOf" srcId="{36446D63-8017-4489-9E5D-70FA47EEA8C8}" destId="{7FA628D4-75E6-4A30-9C11-1E28CBC8B528}" srcOrd="0" destOrd="0" presId="urn:microsoft.com/office/officeart/2005/8/layout/bProcess4"/>
    <dgm:cxn modelId="{04F4CDC0-3750-4BAF-9093-F88C98C06FC5}" type="presParOf" srcId="{36446D63-8017-4489-9E5D-70FA47EEA8C8}" destId="{D4E67C03-BF1B-4C30-B714-DBF0D98C4888}" srcOrd="1" destOrd="0" presId="urn:microsoft.com/office/officeart/2005/8/layout/bProcess4"/>
    <dgm:cxn modelId="{DBE02E8D-F62C-4ED2-94FD-B4A09CFA59B9}" type="presParOf" srcId="{0EAB0A49-C24F-4FA2-A75C-527557979F68}" destId="{66B98EC2-913E-4BC8-B5CA-71E0365CF0EC}" srcOrd="1" destOrd="0" presId="urn:microsoft.com/office/officeart/2005/8/layout/bProcess4"/>
    <dgm:cxn modelId="{383E938C-5B45-4658-BC35-B8FDE2FDEB4D}" type="presParOf" srcId="{0EAB0A49-C24F-4FA2-A75C-527557979F68}" destId="{07434012-B988-4430-AEDB-82DC2EB6A9D6}" srcOrd="2" destOrd="0" presId="urn:microsoft.com/office/officeart/2005/8/layout/bProcess4"/>
    <dgm:cxn modelId="{5308E9B8-1AFB-4B7F-AD53-A7568F2FE60A}" type="presParOf" srcId="{07434012-B988-4430-AEDB-82DC2EB6A9D6}" destId="{021F2380-053A-4AB2-96E9-964D5BC1037A}" srcOrd="0" destOrd="0" presId="urn:microsoft.com/office/officeart/2005/8/layout/bProcess4"/>
    <dgm:cxn modelId="{8AFB1520-BE96-475E-B744-62B2B65F81BC}" type="presParOf" srcId="{07434012-B988-4430-AEDB-82DC2EB6A9D6}" destId="{BA5663CD-E545-457C-B6EB-478C282676B0}" srcOrd="1" destOrd="0" presId="urn:microsoft.com/office/officeart/2005/8/layout/bProcess4"/>
    <dgm:cxn modelId="{4A3CF721-BC3A-4B7F-AB1C-EE5DA931326C}" type="presParOf" srcId="{0EAB0A49-C24F-4FA2-A75C-527557979F68}" destId="{E7F57AD6-CF2C-498E-BF70-083B73D3BC5D}" srcOrd="3" destOrd="0" presId="urn:microsoft.com/office/officeart/2005/8/layout/bProcess4"/>
    <dgm:cxn modelId="{BCEE5F52-0572-4962-AB21-06112F71FBEF}" type="presParOf" srcId="{0EAB0A49-C24F-4FA2-A75C-527557979F68}" destId="{174296D5-2811-4715-9410-E5F6E7D5F29E}" srcOrd="4" destOrd="0" presId="urn:microsoft.com/office/officeart/2005/8/layout/bProcess4"/>
    <dgm:cxn modelId="{1A8DDF32-36E2-4B8D-A6A3-CA1EE5A503B0}" type="presParOf" srcId="{174296D5-2811-4715-9410-E5F6E7D5F29E}" destId="{E6181283-DB59-4096-A3ED-FD61D8959761}" srcOrd="0" destOrd="0" presId="urn:microsoft.com/office/officeart/2005/8/layout/bProcess4"/>
    <dgm:cxn modelId="{79DA8020-4316-446A-9136-F15D8923BDFE}" type="presParOf" srcId="{174296D5-2811-4715-9410-E5F6E7D5F29E}" destId="{0AB6DBD6-E64A-4D68-B858-94045982D46B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B98EC2-913E-4BC8-B5CA-71E0365CF0EC}">
      <dsp:nvSpPr>
        <dsp:cNvPr id="0" name=""/>
        <dsp:cNvSpPr/>
      </dsp:nvSpPr>
      <dsp:spPr>
        <a:xfrm rot="19711377">
          <a:off x="241295" y="1084421"/>
          <a:ext cx="1929942" cy="192935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4E67C03-BF1B-4C30-B714-DBF0D98C4888}">
      <dsp:nvSpPr>
        <dsp:cNvPr id="0" name=""/>
        <dsp:cNvSpPr/>
      </dsp:nvSpPr>
      <dsp:spPr>
        <a:xfrm>
          <a:off x="1412944" y="3052"/>
          <a:ext cx="2143726" cy="1286235"/>
        </a:xfrm>
        <a:prstGeom prst="roundRect">
          <a:avLst>
            <a:gd name="adj" fmla="val 10000"/>
          </a:avLst>
        </a:prstGeom>
        <a:solidFill>
          <a:schemeClr val="tx1">
            <a:lumMod val="90000"/>
            <a:lumOff val="1000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u="none" kern="1200" baseline="0">
              <a:solidFill>
                <a:schemeClr val="bg1"/>
              </a:solidFill>
              <a:latin typeface="Abadi" panose="020B0604020104020204" pitchFamily="34" charset="0"/>
            </a:rPr>
            <a:t>7A rue du Bailly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u="none" kern="1200" baseline="0">
              <a:solidFill>
                <a:schemeClr val="bg1"/>
              </a:solidFill>
              <a:latin typeface="Abadi" panose="020B0604020104020204" pitchFamily="34" charset="0"/>
            </a:rPr>
            <a:t>21000 Dijon</a:t>
          </a:r>
        </a:p>
      </dsp:txBody>
      <dsp:txXfrm>
        <a:off x="1450617" y="40725"/>
        <a:ext cx="2068380" cy="1210889"/>
      </dsp:txXfrm>
    </dsp:sp>
    <dsp:sp modelId="{E7F57AD6-CF2C-498E-BF70-083B73D3BC5D}">
      <dsp:nvSpPr>
        <dsp:cNvPr id="0" name=""/>
        <dsp:cNvSpPr/>
      </dsp:nvSpPr>
      <dsp:spPr>
        <a:xfrm rot="21035584">
          <a:off x="913546" y="2372224"/>
          <a:ext cx="2590976" cy="192935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A5663CD-E545-457C-B6EB-478C282676B0}">
      <dsp:nvSpPr>
        <dsp:cNvPr id="0" name=""/>
        <dsp:cNvSpPr/>
      </dsp:nvSpPr>
      <dsp:spPr>
        <a:xfrm>
          <a:off x="273340" y="1576042"/>
          <a:ext cx="2143726" cy="1286235"/>
        </a:xfrm>
        <a:prstGeom prst="roundRect">
          <a:avLst>
            <a:gd name="adj" fmla="val 10000"/>
          </a:avLst>
        </a:prstGeom>
        <a:solidFill>
          <a:schemeClr val="tx1">
            <a:lumMod val="90000"/>
            <a:lumOff val="1000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baseline="0">
              <a:solidFill>
                <a:schemeClr val="bg1"/>
              </a:solidFill>
            </a:rPr>
            <a:t>Info@acs21.fr</a:t>
          </a:r>
        </a:p>
      </dsp:txBody>
      <dsp:txXfrm>
        <a:off x="311013" y="1613715"/>
        <a:ext cx="2068380" cy="1210889"/>
      </dsp:txXfrm>
    </dsp:sp>
    <dsp:sp modelId="{0AB6DBD6-E64A-4D68-B858-94045982D46B}">
      <dsp:nvSpPr>
        <dsp:cNvPr id="0" name=""/>
        <dsp:cNvSpPr/>
      </dsp:nvSpPr>
      <dsp:spPr>
        <a:xfrm>
          <a:off x="2856673" y="1865457"/>
          <a:ext cx="2143726" cy="1286235"/>
        </a:xfrm>
        <a:prstGeom prst="roundRect">
          <a:avLst>
            <a:gd name="adj" fmla="val 10000"/>
          </a:avLst>
        </a:prstGeom>
        <a:solidFill>
          <a:schemeClr val="tx1">
            <a:lumMod val="90000"/>
            <a:lumOff val="1000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baseline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rPr>
            <a:t>07 45 15 65 53</a:t>
          </a:r>
        </a:p>
      </dsp:txBody>
      <dsp:txXfrm>
        <a:off x="2894346" y="1903130"/>
        <a:ext cx="2068380" cy="12108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2C1E6C5-BF58-4EF5-AA63-5016A5F8DB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DCF0D7C-592D-4984-B766-0AC89822C0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348FE-5944-4348-8457-73642B17D85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F15A83C-DB77-4C65-A52E-164772577C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E7C1C0-991B-46FA-8C3E-85C4873DB6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972B7-9F51-469B-815F-FE23EBB728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6980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A31E9-3A57-48EC-A207-F2F763178D62}" type="datetimeFigureOut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noProof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D07F8-0572-40B0-BBA9-29A635BC2959}" type="slidenum">
              <a:rPr lang="fr-FR" noProof="0" smtClean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112587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D07F8-0572-40B0-BBA9-29A635BC2959}" type="slidenum">
              <a:rPr lang="fr-FR" noProof="0" smtClean="0"/>
              <a:t>1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77027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D07F8-0572-40B0-BBA9-29A635BC2959}" type="slidenum">
              <a:rPr lang="fr-FR" noProof="0" smtClean="0"/>
              <a:t>2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76821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D07F8-0572-40B0-BBA9-29A635BC2959}" type="slidenum">
              <a:rPr lang="fr-FR" noProof="0" smtClean="0"/>
              <a:t>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74541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D07F8-0572-40B0-BBA9-29A635BC2959}" type="slidenum">
              <a:rPr lang="fr-FR" noProof="0" smtClean="0"/>
              <a:t>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654923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D07F8-0572-40B0-BBA9-29A635BC2959}" type="slidenum">
              <a:rPr lang="fr-FR" noProof="0" smtClean="0"/>
              <a:t>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874210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D07F8-0572-40B0-BBA9-29A635BC2959}" type="slidenum">
              <a:rPr lang="fr-FR" noProof="0" smtClean="0"/>
              <a:t>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502855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rtlCol="0"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à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2C9797-3FE2-4A08-8920-E34C635758CF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5" name="Espace réservé a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5466018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à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0CE3C9-DC9B-4291-A88E-E4D854A1D27E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5" name="Espace réservé a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8179451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rtlCol="0"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886200" y="4672584"/>
            <a:ext cx="7315200" cy="914400"/>
          </a:xfrm>
        </p:spPr>
        <p:txBody>
          <a:bodyPr rtlCol="0"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à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E9AF0E-7685-4BE3-BF09-A4209C100650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5" name="Espace réservé a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1066259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3867912" y="868680"/>
            <a:ext cx="347472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818120" y="868680"/>
            <a:ext cx="347472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8" name="Espace réservé à la dat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E4C4C2-D9F6-47E1-B768-ABDF30231A98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9" name="Espace réservé au pied de page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41377749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867912" y="1023586"/>
            <a:ext cx="3474720" cy="8077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3867912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 4"/>
          <p:cNvSpPr>
            <a:spLocks noGrp="1"/>
          </p:cNvSpPr>
          <p:nvPr>
            <p:ph type="body" sz="quarter" idx="3" hasCustomPrompt="1"/>
          </p:nvPr>
        </p:nvSpPr>
        <p:spPr>
          <a:xfrm>
            <a:off x="7818463" y="1023586"/>
            <a:ext cx="3474720" cy="813171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7818463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2" name="Espace réservé à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691581-8E6B-4A71-8CDA-2D2DA1D8F0AF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11" name="Espace réservé au pied de page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2" name="Espace réservé a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9466046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2" name="Espace réservé à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D7F71F-7619-4A75-9138-DBDBD0E818D3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7" name="Espace réservé au pied de pag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3204631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à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8E7FF1-41D8-4E24-8C2B-28F5A5E4BADF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6" name="Espace réservé a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6492080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906981" y="1852122"/>
            <a:ext cx="2458230" cy="2008678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8" name="Espace réservé à la dat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8B9AC4-B0D3-4F30-A69B-6EFA9A17280C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9" name="Espace réservé au pied de page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87B0DF2F-DAFD-4616-9E25-0C28D75BF30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91805" y="1852122"/>
            <a:ext cx="2458230" cy="2008678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36DA0F9-D851-437C-A45B-EC125A3D3DB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076629" y="1852122"/>
            <a:ext cx="2458230" cy="2008678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texte 5">
            <a:extLst>
              <a:ext uri="{FF2B5EF4-FFF2-40B4-BE49-F238E27FC236}">
                <a16:creationId xmlns:a16="http://schemas.microsoft.com/office/drawing/2014/main" id="{0FF0BA98-3AB4-4D88-B1C2-6279BCACFAD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87792" y="3971924"/>
            <a:ext cx="2477419" cy="8032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13" name="Espace réservé du texte 5">
            <a:extLst>
              <a:ext uri="{FF2B5EF4-FFF2-40B4-BE49-F238E27FC236}">
                <a16:creationId xmlns:a16="http://schemas.microsoft.com/office/drawing/2014/main" id="{D9DEF72B-B924-4A0D-8C83-3B370632C0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2616" y="3971925"/>
            <a:ext cx="2477419" cy="8032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14" name="Espace réservé du texte 5">
            <a:extLst>
              <a:ext uri="{FF2B5EF4-FFF2-40B4-BE49-F238E27FC236}">
                <a16:creationId xmlns:a16="http://schemas.microsoft.com/office/drawing/2014/main" id="{E9D30C54-E9E8-4300-8DA4-352DB3A71A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70240" y="3971924"/>
            <a:ext cx="2458230" cy="8032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7508018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8" name="Espace réservé à la dat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759097-A71A-4710-ABE8-D17D525925A3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9" name="Espace réservé au pied de page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0" name="Espace réservé a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05941099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à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6747CE-94B3-4B8E-8475-4D8D9D69616C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8" name="Espace réservé a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4397452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>
          <a:xfrm>
            <a:off x="3867912" y="868680"/>
            <a:ext cx="7315200" cy="5120640"/>
          </a:xfrm>
        </p:spPr>
        <p:txBody>
          <a:bodyPr vert="eaVert" rtlCol="0" anchor="t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à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11097F-8183-4CF2-BF46-0C874638E66D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8" name="Espace réservé a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19719253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" name="Espace réservé au texte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à la date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fld id="{AF5476FE-7883-45E5-B473-755BF4B4B616}" type="datetime1">
              <a:rPr lang="fr-FR" noProof="0" smtClean="0"/>
              <a:t>15/09/2026</a:t>
            </a:fld>
            <a:endParaRPr lang="fr-FR" noProof="0"/>
          </a:p>
        </p:txBody>
      </p:sp>
      <p:sp>
        <p:nvSpPr>
          <p:cNvPr id="5" name="Espace réservé au pied de page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 rtl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3593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push dir="u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info@acs21.f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1.jpeg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869841E-71E7-4F51-8E6F-5E8A5E375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5" name="Image 4" descr="Plans">
            <a:extLst>
              <a:ext uri="{FF2B5EF4-FFF2-40B4-BE49-F238E27FC236}">
                <a16:creationId xmlns:a16="http://schemas.microsoft.com/office/drawing/2014/main" id="{A3A2E0DA-DA21-447D-AD1F-3DB915DD05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9909" cy="686417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94B067E-A161-4B29-A8FA-FEEB1944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6CA50C-1A88-4B3F-A34F-FE199F420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792" y="1066799"/>
            <a:ext cx="3685070" cy="1534287"/>
          </a:xfrm>
        </p:spPr>
        <p:txBody>
          <a:bodyPr rtlCol="0">
            <a:normAutofit fontScale="90000"/>
          </a:bodyPr>
          <a:lstStyle/>
          <a:p>
            <a:pPr rtl="0"/>
            <a:r>
              <a:rPr lang="fr-FR" sz="4800" i="1" u="sng">
                <a:latin typeface="Aharoni" panose="020F0502020204030204" pitchFamily="2" charset="-79"/>
                <a:cs typeface="Aharoni" panose="020F0502020204030204" pitchFamily="2" charset="-79"/>
              </a:rPr>
              <a:t>Accès-Cordes- Services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9CC2D51-705E-403A-AC0E-9157DC551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" y="4256915"/>
            <a:ext cx="4214237" cy="1327731"/>
          </a:xfrm>
        </p:spPr>
        <p:txBody>
          <a:bodyPr rtlCol="0">
            <a:normAutofit/>
          </a:bodyPr>
          <a:lstStyle/>
          <a:p>
            <a:pPr rtl="0"/>
            <a:r>
              <a:rPr lang="fr-FR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07 45 15 65 53</a:t>
            </a:r>
          </a:p>
          <a:p>
            <a:pPr rtl="0"/>
            <a:r>
              <a:rPr lang="fr-FR">
                <a:solidFill>
                  <a:schemeClr val="accent5">
                    <a:lumMod val="7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info@acs21.fr</a:t>
            </a:r>
            <a:endParaRPr lang="fr-FR">
              <a:solidFill>
                <a:schemeClr val="accent5">
                  <a:lumMod val="75000"/>
                </a:schemeClr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rtl="0"/>
            <a:r>
              <a:rPr lang="fr-FR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7A rue du Bailly, 21000 Dijon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0C741F-0826-4AB6-A92E-AB4EB5021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CECE38-E8A4-D41C-88F3-A8530A3B38A9}"/>
              </a:ext>
            </a:extLst>
          </p:cNvPr>
          <p:cNvSpPr txBox="1"/>
          <p:nvPr/>
        </p:nvSpPr>
        <p:spPr>
          <a:xfrm>
            <a:off x="55837" y="2967335"/>
            <a:ext cx="23232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latin typeface="Aharoni" panose="02010803020104030203" pitchFamily="2" charset="-79"/>
                <a:cs typeface="Aharoni" panose="02010803020104030203" pitchFamily="2" charset="-79"/>
              </a:rPr>
              <a:t>Les accès difficiles ne sont plus un obstacle a vos travaux </a:t>
            </a:r>
          </a:p>
          <a:p>
            <a:endParaRPr lang="fr-FR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C5F2CA8-05F3-87FC-F264-04C5E52A5F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98"/>
          <a:stretch>
            <a:fillRect/>
          </a:stretch>
        </p:blipFill>
        <p:spPr>
          <a:xfrm>
            <a:off x="2565415" y="2447636"/>
            <a:ext cx="1877420" cy="1869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62604D4-7751-918D-03CF-713F163F6D64}"/>
              </a:ext>
            </a:extLst>
          </p:cNvPr>
          <p:cNvSpPr txBox="1"/>
          <p:nvPr/>
        </p:nvSpPr>
        <p:spPr>
          <a:xfrm>
            <a:off x="4747491" y="6491756"/>
            <a:ext cx="6714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Demandez votre étude et votre devis personnalisé</a:t>
            </a:r>
          </a:p>
        </p:txBody>
      </p:sp>
    </p:spTree>
    <p:extLst>
      <p:ext uri="{BB962C8B-B14F-4D97-AF65-F5344CB8AC3E}">
        <p14:creationId xmlns:p14="http://schemas.microsoft.com/office/powerpoint/2010/main" val="2745828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178560-78C9-4CB5-BE46-05302CDA8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5" name="Image 4" descr="personnes étudiant des plans&#10;">
            <a:extLst>
              <a:ext uri="{FF2B5EF4-FFF2-40B4-BE49-F238E27FC236}">
                <a16:creationId xmlns:a16="http://schemas.microsoft.com/office/drawing/2014/main" id="{DC582F7A-0108-4267-A3E3-CA43CDA209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"/>
          <a:stretch/>
        </p:blipFill>
        <p:spPr>
          <a:xfrm>
            <a:off x="0" y="0"/>
            <a:ext cx="1218893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9461EC9-A94F-4225-B526-5C862F340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492750-E12D-4995-ABCB-5BB846060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066353" cy="4601183"/>
          </a:xfrm>
        </p:spPr>
        <p:txBody>
          <a:bodyPr rtlCol="0">
            <a:normAutofit/>
          </a:bodyPr>
          <a:lstStyle/>
          <a:p>
            <a:pPr algn="ctr" rtl="0"/>
            <a:r>
              <a:rPr lang="fr-FR" i="1" u="sng">
                <a:latin typeface="+mn-lt"/>
                <a:ea typeface="ADLaM Display" panose="020F0502020204030204" pitchFamily="2" charset="0"/>
                <a:cs typeface="ADLaM Display" panose="020F0502020204030204" pitchFamily="2" charset="0"/>
              </a:rPr>
              <a:t>Qui sommes- nous 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7160F7-FCB2-48B7-8BB8-BEFF45F6B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7130" y="754144"/>
            <a:ext cx="7865196" cy="533576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282B84-621E-4580-80B7-222118AE4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60C3B4-ED7A-2D35-5979-9246156AB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1193292"/>
          </a:xfrm>
        </p:spPr>
        <p:txBody>
          <a:bodyPr/>
          <a:lstStyle/>
          <a:p>
            <a:pPr marL="0" indent="0">
              <a:buNone/>
            </a:pPr>
            <a:r>
              <a:rPr lang="fr-FR" u="sng"/>
              <a:t>Accès Cordes Services, votre spécialiste des travaux en hauteur et des accès difficiles.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B24B04-F553-396F-20B7-3CA8775A1C99}"/>
              </a:ext>
            </a:extLst>
          </p:cNvPr>
          <p:cNvSpPr txBox="1"/>
          <p:nvPr/>
        </p:nvSpPr>
        <p:spPr>
          <a:xfrm>
            <a:off x="3869268" y="2381250"/>
            <a:ext cx="7315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Nous accompagnons </a:t>
            </a:r>
            <a:r>
              <a:rPr lang="fr-FR">
                <a:solidFill>
                  <a:srgbClr val="FF0000"/>
                </a:solidFill>
              </a:rPr>
              <a:t>nos clients </a:t>
            </a:r>
            <a:r>
              <a:rPr lang="fr-FR"/>
              <a:t>et </a:t>
            </a:r>
            <a:r>
              <a:rPr lang="fr-FR">
                <a:solidFill>
                  <a:srgbClr val="FF0000"/>
                </a:solidFill>
              </a:rPr>
              <a:t>les gestionnaires de copropriétés </a:t>
            </a:r>
            <a:r>
              <a:rPr lang="fr-FR"/>
              <a:t>dans leurs travaux nécessitant des interventions en hauteur ou des zones difficiles d’accès. </a:t>
            </a:r>
          </a:p>
          <a:p>
            <a:endParaRPr lang="fr-FR"/>
          </a:p>
          <a:p>
            <a:r>
              <a:rPr lang="fr-FR"/>
              <a:t>Grace à la technique des travaux sur cordes, nos équipes peuvent intervenir sur les bâtiments et infrastructures lorsque les moyens d’accès traditionnels sont compliqués à mettre en place.</a:t>
            </a:r>
          </a:p>
          <a:p>
            <a:endParaRPr lang="fr-FR"/>
          </a:p>
          <a:p>
            <a:r>
              <a:rPr lang="fr-FR" u="sng"/>
              <a:t>Notre objectif</a:t>
            </a:r>
            <a:r>
              <a:rPr lang="fr-FR"/>
              <a:t>: proposer des solution adaptées, efficaces et sécurisées, tout en limitant les contraintes liées a l’intervention. </a:t>
            </a:r>
          </a:p>
        </p:txBody>
      </p:sp>
    </p:spTree>
    <p:extLst>
      <p:ext uri="{BB962C8B-B14F-4D97-AF65-F5344CB8AC3E}">
        <p14:creationId xmlns:p14="http://schemas.microsoft.com/office/powerpoint/2010/main" val="111591644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A178560-78C9-4CB5-BE46-05302CDA8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152FCB9-1BA9-0D9C-D70D-39DF32A9D1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901" r="28901"/>
          <a:stretch>
            <a:fillRect/>
          </a:stretch>
        </p:blipFill>
        <p:spPr>
          <a:xfrm rot="5400000">
            <a:off x="2665187" y="-2627375"/>
            <a:ext cx="6858000" cy="1218895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9461EC9-A94F-4225-B526-5C862F340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A92D5F-039E-0868-4AEB-1733BAE2F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fr-FR" i="1" u="sng"/>
              <a:t>Nos clients: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7160F7-FCB2-48B7-8BB8-BEFF45F6B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7130" y="754144"/>
            <a:ext cx="7865196" cy="533576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B0C1F6-4F4F-489B-EAF5-7830F832A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2128" y="971055"/>
            <a:ext cx="7315200" cy="4901938"/>
          </a:xfrm>
        </p:spPr>
        <p:txBody>
          <a:bodyPr>
            <a:normAutofit/>
          </a:bodyPr>
          <a:lstStyle/>
          <a:p>
            <a:r>
              <a:rPr lang="fr-FR"/>
              <a:t> Syndics de copropriété </a:t>
            </a:r>
          </a:p>
          <a:p>
            <a:pPr marL="0" indent="0">
              <a:buNone/>
            </a:pPr>
            <a:r>
              <a:rPr lang="fr-FR"/>
              <a:t>             - Travaux et maintenance des immeubles </a:t>
            </a:r>
          </a:p>
          <a:p>
            <a:r>
              <a:rPr lang="fr-FR"/>
              <a:t>Gestionnaires Immobilier </a:t>
            </a:r>
          </a:p>
          <a:p>
            <a:pPr marL="0" indent="0">
              <a:buNone/>
            </a:pPr>
            <a:r>
              <a:rPr lang="fr-FR"/>
              <a:t>             - Intervention sur les biens gérés ( individuels ) </a:t>
            </a:r>
          </a:p>
          <a:p>
            <a:r>
              <a:rPr lang="fr-FR"/>
              <a:t>Entreprises et professionnels du bâtiment </a:t>
            </a:r>
          </a:p>
          <a:p>
            <a:pPr marL="0" indent="0">
              <a:buNone/>
            </a:pPr>
            <a:r>
              <a:rPr lang="fr-FR"/>
              <a:t>             - Prestations techniques et accès complexes </a:t>
            </a:r>
          </a:p>
          <a:p>
            <a:r>
              <a:rPr lang="fr-FR"/>
              <a:t>Propriétaires / particuliers</a:t>
            </a:r>
          </a:p>
          <a:p>
            <a:pPr marL="0" indent="0">
              <a:buNone/>
            </a:pPr>
            <a:r>
              <a:rPr lang="fr-FR"/>
              <a:t>             - Interventions en hauteur </a:t>
            </a:r>
          </a:p>
          <a:p>
            <a:pPr marL="0" indent="0">
              <a:buNone/>
            </a:pPr>
            <a:r>
              <a:rPr lang="fr-FR"/>
              <a:t>    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r>
              <a:rPr lang="fr-FR"/>
              <a:t>VOTRE PARTENAIRE A LA HAUTEUR DE VOS EXIGENCES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282B84-621E-4580-80B7-222118AE4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466743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ADC4F84-175A-4AB1-916C-1E5796E1E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lan d’étage sur une table">
            <a:extLst>
              <a:ext uri="{FF2B5EF4-FFF2-40B4-BE49-F238E27FC236}">
                <a16:creationId xmlns:a16="http://schemas.microsoft.com/office/drawing/2014/main" id="{836915BB-983C-813D-E087-98740ADE9C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rcRect t="7478" b="12735"/>
          <a:stretch>
            <a:fillRect/>
          </a:stretch>
        </p:blipFill>
        <p:spPr>
          <a:xfrm>
            <a:off x="0" y="-4567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CAA395A-51A7-CE24-0B20-A2463A036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3051113" cy="4601183"/>
          </a:xfrm>
        </p:spPr>
        <p:txBody>
          <a:bodyPr>
            <a:normAutofit/>
          </a:bodyPr>
          <a:lstStyle/>
          <a:p>
            <a:r>
              <a:rPr lang="fr-FR" i="1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Comment se déroule une intervention ?</a:t>
            </a:r>
            <a:br>
              <a:rPr lang="fr-FR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u="sng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F14BE4-1DC1-637E-A93C-8865F4C11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464" y="88375"/>
            <a:ext cx="8783900" cy="6672105"/>
          </a:xfrm>
        </p:spPr>
        <p:txBody>
          <a:bodyPr>
            <a:normAutofit/>
          </a:bodyPr>
          <a:lstStyle/>
          <a:p>
            <a:pPr algn="ctr"/>
            <a:r>
              <a:rPr lang="fr-FR">
                <a:solidFill>
                  <a:schemeClr val="tx1"/>
                </a:solidFill>
              </a:rPr>
              <a:t> Votre demande </a:t>
            </a:r>
          </a:p>
          <a:p>
            <a:pPr algn="ctr"/>
            <a:endParaRPr lang="fr-FR">
              <a:solidFill>
                <a:schemeClr val="tx1"/>
              </a:solidFill>
            </a:endParaRPr>
          </a:p>
          <a:p>
            <a:pPr algn="ctr"/>
            <a:r>
              <a:rPr lang="fr-FR">
                <a:solidFill>
                  <a:schemeClr val="tx1"/>
                </a:solidFill>
              </a:rPr>
              <a:t>Etude de votre bâtiment </a:t>
            </a:r>
          </a:p>
          <a:p>
            <a:pPr algn="ctr"/>
            <a:endParaRPr lang="fr-FR">
              <a:solidFill>
                <a:schemeClr val="tx1"/>
              </a:solidFill>
            </a:endParaRPr>
          </a:p>
          <a:p>
            <a:pPr algn="ctr"/>
            <a:r>
              <a:rPr lang="fr-FR">
                <a:solidFill>
                  <a:schemeClr val="tx1"/>
                </a:solidFill>
              </a:rPr>
              <a:t>Proposition personnalisée </a:t>
            </a:r>
          </a:p>
          <a:p>
            <a:pPr algn="ctr"/>
            <a:endParaRPr lang="fr-FR">
              <a:solidFill>
                <a:schemeClr val="tx1"/>
              </a:solidFill>
            </a:endParaRPr>
          </a:p>
          <a:p>
            <a:pPr algn="ctr"/>
            <a:r>
              <a:rPr lang="fr-FR">
                <a:solidFill>
                  <a:schemeClr val="tx1"/>
                </a:solidFill>
              </a:rPr>
              <a:t>Intervention </a:t>
            </a:r>
          </a:p>
        </p:txBody>
      </p:sp>
    </p:spTree>
    <p:extLst>
      <p:ext uri="{BB962C8B-B14F-4D97-AF65-F5344CB8AC3E}">
        <p14:creationId xmlns:p14="http://schemas.microsoft.com/office/powerpoint/2010/main" val="3046918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241207-4F74-16CA-7A04-240421064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u="sng"/>
              <a:t>Nos prestations:</a:t>
            </a:r>
            <a:r>
              <a:rPr lang="fr-FR" b="1" i="1" u="sng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B16175-63DC-22C4-2127-FFF62B3AAD40}"/>
              </a:ext>
            </a:extLst>
          </p:cNvPr>
          <p:cNvSpPr/>
          <p:nvPr/>
        </p:nvSpPr>
        <p:spPr>
          <a:xfrm>
            <a:off x="4168197" y="789709"/>
            <a:ext cx="2604655" cy="20781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endParaRPr lang="fr-FR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r>
              <a:rPr lang="fr-FR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Travaux sur cordes </a:t>
            </a:r>
          </a:p>
          <a:p>
            <a:pPr algn="ctr"/>
            <a:endParaRPr lang="fr-FR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ctr">
              <a:buFontTx/>
              <a:buChar char="-"/>
            </a:pPr>
            <a:r>
              <a:rPr lang="fr-FR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Réparation </a:t>
            </a:r>
          </a:p>
          <a:p>
            <a:pPr marL="285750" indent="-285750" algn="ctr">
              <a:buFontTx/>
              <a:buChar char="-"/>
            </a:pPr>
            <a:r>
              <a:rPr lang="fr-FR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Entretien de façade </a:t>
            </a:r>
          </a:p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D9FE79-4625-DBE4-F483-51C5F3EEF286}"/>
              </a:ext>
            </a:extLst>
          </p:cNvPr>
          <p:cNvSpPr/>
          <p:nvPr/>
        </p:nvSpPr>
        <p:spPr>
          <a:xfrm>
            <a:off x="8746836" y="789710"/>
            <a:ext cx="2743200" cy="20781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Travaux sur toiture </a:t>
            </a:r>
          </a:p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3999CD-C1A5-FF45-2806-C327467ACB23}"/>
              </a:ext>
            </a:extLst>
          </p:cNvPr>
          <p:cNvSpPr/>
          <p:nvPr/>
        </p:nvSpPr>
        <p:spPr>
          <a:xfrm>
            <a:off x="4174836" y="3990109"/>
            <a:ext cx="2604655" cy="20781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Maintenance et entretien</a:t>
            </a:r>
          </a:p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/>
          </a:p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2E2D4D-F985-7186-8865-0C48E76A8225}"/>
              </a:ext>
            </a:extLst>
          </p:cNvPr>
          <p:cNvSpPr/>
          <p:nvPr/>
        </p:nvSpPr>
        <p:spPr>
          <a:xfrm>
            <a:off x="8746836" y="3990108"/>
            <a:ext cx="2743200" cy="20781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r>
              <a:rPr lang="fr-FR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Électricité</a:t>
            </a:r>
          </a:p>
          <a:p>
            <a:pPr algn="ctr"/>
            <a:endParaRPr lang="fr-FR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r>
              <a:rPr lang="fr-FR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 Installations d’équipements </a:t>
            </a:r>
          </a:p>
          <a:p>
            <a:pPr algn="ctr"/>
            <a:endParaRPr lang="fr-FR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endParaRPr lang="fr-FR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endParaRPr lang="fr-FR"/>
          </a:p>
          <a:p>
            <a:pPr algn="ctr"/>
            <a:r>
              <a:rPr lang="fr-FR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539481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3996DC2-1657-4025-847B-8982A86AD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466" y="0"/>
            <a:ext cx="1220893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1B329CB-E633-68D5-FA99-3C4BFEA91EA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r="-1" b="6379"/>
          <a:stretch>
            <a:fillRect/>
          </a:stretch>
        </p:blipFill>
        <p:spPr>
          <a:xfrm>
            <a:off x="-16932" y="0"/>
            <a:ext cx="12208932" cy="685799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F81363B-6B4C-D0FC-10ED-0885C37F7587}"/>
              </a:ext>
            </a:extLst>
          </p:cNvPr>
          <p:cNvSpPr txBox="1"/>
          <p:nvPr/>
        </p:nvSpPr>
        <p:spPr>
          <a:xfrm>
            <a:off x="445881" y="257484"/>
            <a:ext cx="2878669" cy="44161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i="1" u="sng"/>
              <a:t>Des solutions </a:t>
            </a:r>
            <a:r>
              <a:rPr lang="en-US" sz="2000" i="1" u="sng" err="1"/>
              <a:t>adaptées</a:t>
            </a:r>
            <a:r>
              <a:rPr lang="en-US" sz="2000" i="1" u="sng"/>
              <a:t> </a:t>
            </a:r>
            <a:r>
              <a:rPr lang="en-US" sz="2000" i="1" u="sng" err="1"/>
              <a:t>en</a:t>
            </a:r>
            <a:r>
              <a:rPr lang="en-US" sz="2000" i="1" u="sng"/>
              <a:t> hauteur et aux </a:t>
            </a:r>
            <a:r>
              <a:rPr lang="en-US" sz="2000" i="1" u="sng" err="1"/>
              <a:t>accès</a:t>
            </a:r>
            <a:r>
              <a:rPr lang="en-US" sz="2000" i="1" u="sng"/>
              <a:t> </a:t>
            </a:r>
            <a:r>
              <a:rPr lang="en-US" sz="2000" i="1" u="sng" err="1"/>
              <a:t>difficiles</a:t>
            </a:r>
            <a:endParaRPr lang="en-US" sz="2000" i="1" u="sng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sz="2000"/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2000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2000"/>
              <a:t>Travaux sur Cordes 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2000"/>
              <a:t>Travaux sur </a:t>
            </a:r>
            <a:r>
              <a:rPr lang="en-US" sz="2000" err="1"/>
              <a:t>toitures</a:t>
            </a:r>
            <a:r>
              <a:rPr lang="en-US" sz="2000"/>
              <a:t> 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2000"/>
              <a:t>Maintenance et </a:t>
            </a:r>
            <a:r>
              <a:rPr lang="en-US" sz="2000" err="1"/>
              <a:t>entretien</a:t>
            </a:r>
            <a:r>
              <a:rPr lang="en-US" sz="2000"/>
              <a:t> 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2000"/>
              <a:t>Installation </a:t>
            </a:r>
            <a:r>
              <a:rPr lang="en-US" sz="2000" err="1"/>
              <a:t>d’équipement</a:t>
            </a:r>
            <a:r>
              <a:rPr lang="en-US" sz="2000"/>
              <a:t> </a:t>
            </a:r>
            <a:r>
              <a:rPr lang="en-US" sz="2000" err="1"/>
              <a:t>éléctrique</a:t>
            </a:r>
            <a:r>
              <a:rPr lang="en-US" sz="2000"/>
              <a:t>   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sz="2000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sz="2000"/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sz="2000"/>
          </a:p>
          <a:p>
            <a:pPr marL="102870" algn="ctr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/>
              <a:t>Une intervention </a:t>
            </a:r>
            <a:r>
              <a:rPr lang="en-US" sz="2000" err="1"/>
              <a:t>en</a:t>
            </a:r>
            <a:r>
              <a:rPr lang="en-US" sz="2000"/>
              <a:t> hauteur ? Nous </a:t>
            </a:r>
            <a:r>
              <a:rPr lang="en-US" sz="2000" err="1"/>
              <a:t>trouvons</a:t>
            </a:r>
            <a:r>
              <a:rPr lang="en-US" sz="2000"/>
              <a:t> la solution </a:t>
            </a:r>
            <a:r>
              <a:rPr lang="en-US" sz="2000" err="1"/>
              <a:t>adaptée</a:t>
            </a:r>
            <a:r>
              <a:rPr lang="en-US" sz="2000"/>
              <a:t> a </a:t>
            </a:r>
            <a:r>
              <a:rPr lang="en-US" sz="2000" err="1"/>
              <a:t>votre</a:t>
            </a:r>
            <a:r>
              <a:rPr lang="en-US" sz="2000"/>
              <a:t> </a:t>
            </a:r>
            <a:r>
              <a:rPr lang="en-US" sz="2000" err="1"/>
              <a:t>bâtiment</a:t>
            </a:r>
            <a:r>
              <a:rPr lang="en-US" sz="2000"/>
              <a:t>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AE56E2-DA11-4D56-8C9C-331CA95B0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2D5891C-E7D7-592D-FF40-DD94C3AC9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164" y="216639"/>
            <a:ext cx="4336407" cy="28173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80CDE1-C818-852E-7A16-6B27562EA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141" y="3250590"/>
            <a:ext cx="4411227" cy="343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62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30FA03E-EEB2-8F59-8DDF-ED943D07CC8C}"/>
              </a:ext>
            </a:extLst>
          </p:cNvPr>
          <p:cNvSpPr/>
          <p:nvPr/>
        </p:nvSpPr>
        <p:spPr>
          <a:xfrm rot="3283100">
            <a:off x="2600420" y="3728713"/>
            <a:ext cx="2862982" cy="1929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2">
              <a:hueOff val="-7341125"/>
              <a:satOff val="32393"/>
              <a:lumOff val="-549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72AC46CB-E41C-431E-B498-6295C0C5E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9254"/>
            <a:ext cx="5608255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E1F858-2A30-4F73-962A-B70A9326A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364" y="860866"/>
            <a:ext cx="4998963" cy="1255469"/>
          </a:xfrm>
        </p:spPr>
        <p:txBody>
          <a:bodyPr rtlCol="0">
            <a:normAutofit/>
          </a:bodyPr>
          <a:lstStyle/>
          <a:p>
            <a:pPr rtl="0"/>
            <a:r>
              <a:rPr lang="fr-FR" i="1" u="sng">
                <a:latin typeface="Abadi" panose="020F0502020204030204" pitchFamily="34" charset="0"/>
              </a:rPr>
              <a:t>Contact:  </a:t>
            </a:r>
          </a:p>
        </p:txBody>
      </p:sp>
      <p:graphicFrame>
        <p:nvGraphicFramePr>
          <p:cNvPr id="8" name="Espace réservé au contenu 3">
            <a:extLst>
              <a:ext uri="{FF2B5EF4-FFF2-40B4-BE49-F238E27FC236}">
                <a16:creationId xmlns:a16="http://schemas.microsoft.com/office/drawing/2014/main" id="{A05B4907-7FD5-4AF0-9CD3-4E93038B9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73651"/>
              </p:ext>
            </p:extLst>
          </p:nvPr>
        </p:nvGraphicFramePr>
        <p:xfrm>
          <a:off x="303927" y="2187180"/>
          <a:ext cx="5000400" cy="327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9B5CA13-130B-8EB3-E307-A2CB66D4B7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7597" y="1870363"/>
            <a:ext cx="5091359" cy="3300890"/>
          </a:xfrm>
          <a:prstGeom prst="rect">
            <a:avLst/>
          </a:prstGeom>
          <a:blipFill dpi="0" rotWithShape="1">
            <a:blip r:embed="rId10">
              <a:alphaModFix amt="29000"/>
            </a:blip>
            <a:srcRect/>
            <a:tile tx="0" ty="0" sx="100000" sy="100000" flip="none" algn="tl"/>
          </a:blipFill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BC11F8B-B044-4AEA-C64F-D67ABEFA8997}"/>
              </a:ext>
            </a:extLst>
          </p:cNvPr>
          <p:cNvSpPr txBox="1"/>
          <p:nvPr/>
        </p:nvSpPr>
        <p:spPr>
          <a:xfrm>
            <a:off x="12076423" y="3055398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     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C8223C-4ABC-B441-E667-2E48BBE64DE3}"/>
              </a:ext>
            </a:extLst>
          </p:cNvPr>
          <p:cNvGrpSpPr/>
          <p:nvPr/>
        </p:nvGrpSpPr>
        <p:grpSpPr>
          <a:xfrm>
            <a:off x="3429156" y="830100"/>
            <a:ext cx="2143726" cy="1286235"/>
            <a:chOff x="1412944" y="3052"/>
            <a:chExt cx="2143726" cy="1286235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F83F54D-67C2-1A0B-E929-34D958625F73}"/>
                </a:ext>
              </a:extLst>
            </p:cNvPr>
            <p:cNvSpPr/>
            <p:nvPr/>
          </p:nvSpPr>
          <p:spPr>
            <a:xfrm>
              <a:off x="1412944" y="3052"/>
              <a:ext cx="2143726" cy="1286235"/>
            </a:xfrm>
            <a:prstGeom prst="roundRect">
              <a:avLst>
                <a:gd name="adj" fmla="val 10000"/>
              </a:avLst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" name="Rectangle : coins arrondis 4">
              <a:extLst>
                <a:ext uri="{FF2B5EF4-FFF2-40B4-BE49-F238E27FC236}">
                  <a16:creationId xmlns:a16="http://schemas.microsoft.com/office/drawing/2014/main" id="{3B7FFB29-61CC-54AF-0C54-AE75800B26A4}"/>
                </a:ext>
              </a:extLst>
            </p:cNvPr>
            <p:cNvSpPr txBox="1"/>
            <p:nvPr/>
          </p:nvSpPr>
          <p:spPr>
            <a:xfrm>
              <a:off x="1450617" y="40725"/>
              <a:ext cx="2068380" cy="12108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500" u="none" kern="1200" baseline="0">
                  <a:solidFill>
                    <a:schemeClr val="bg1"/>
                  </a:solidFill>
                  <a:latin typeface="Abadi" panose="020B0604020104020204" pitchFamily="34" charset="0"/>
                </a:rPr>
                <a:t>Grégoire Godier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689602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Cadre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C8CC7D6E71CB44AA94CB587FCB4097" ma:contentTypeVersion="12" ma:contentTypeDescription="Crée un document." ma:contentTypeScope="" ma:versionID="1178f12e1bdacf6b66aa3002f4e0e8dc">
  <xsd:schema xmlns:xsd="http://www.w3.org/2001/XMLSchema" xmlns:xs="http://www.w3.org/2001/XMLSchema" xmlns:p="http://schemas.microsoft.com/office/2006/metadata/properties" xmlns:ns2="ee1189a9-47b1-4a8d-b9a9-0a54f9c3fbdc" xmlns:ns3="bd2be2e3-74bf-4893-821c-7b9dd09b150e" targetNamespace="http://schemas.microsoft.com/office/2006/metadata/properties" ma:root="true" ma:fieldsID="a2ce059c9e8994538cc0a69bdb3586da" ns2:_="" ns3:_="">
    <xsd:import namespace="ee1189a9-47b1-4a8d-b9a9-0a54f9c3fbdc"/>
    <xsd:import namespace="bd2be2e3-74bf-4893-821c-7b9dd09b15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1189a9-47b1-4a8d-b9a9-0a54f9c3fb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e6bf414d-213b-40ef-8bdc-0e5ff9cb75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2be2e3-74bf-4893-821c-7b9dd09b150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7f9940b-d138-42d0-beef-5b9f67dcfcbd}" ma:internalName="TaxCatchAll" ma:showField="CatchAllData" ma:web="bd2be2e3-74bf-4893-821c-7b9dd09b15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1189a9-47b1-4a8d-b9a9-0a54f9c3fbdc">
      <Terms xmlns="http://schemas.microsoft.com/office/infopath/2007/PartnerControls"/>
    </lcf76f155ced4ddcb4097134ff3c332f>
    <TaxCatchAll xmlns="bd2be2e3-74bf-4893-821c-7b9dd09b150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05F82E-2CE9-4A25-A56B-D8E2B5AEDC48}">
  <ds:schemaRefs>
    <ds:schemaRef ds:uri="bd2be2e3-74bf-4893-821c-7b9dd09b150e"/>
    <ds:schemaRef ds:uri="ee1189a9-47b1-4a8d-b9a9-0a54f9c3fb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0541854-87B3-4953-A183-EF3BD285377B}">
  <ds:schemaRefs>
    <ds:schemaRef ds:uri="16c05727-aa75-4e4a-9b5f-8a80a1165891"/>
    <ds:schemaRef ds:uri="71af3243-3dd4-4a8d-8c0d-dd76da1f02a5"/>
    <ds:schemaRef ds:uri="bd2be2e3-74bf-4893-821c-7b9dd09b150e"/>
    <ds:schemaRef ds:uri="ee1189a9-47b1-4a8d-b9a9-0a54f9c3fbd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B9BFA2-1FA5-44A1-B975-10D6BF58EC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Conception d’architecture</Template>
  <Application>Microsoft Office PowerPoint</Application>
  <PresentationFormat>Widescreen</PresentationFormat>
  <Slides>7</Slides>
  <Notes>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Cadre</vt:lpstr>
      <vt:lpstr>Accès-Cordes- Services</vt:lpstr>
      <vt:lpstr>Qui sommes- nous ?</vt:lpstr>
      <vt:lpstr>Nos clients:</vt:lpstr>
      <vt:lpstr>Comment se déroule une intervention ? </vt:lpstr>
      <vt:lpstr>Nos prestations: </vt:lpstr>
      <vt:lpstr>PowerPoint Presentation</vt:lpstr>
      <vt:lpstr>Contact: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info</dc:creator>
  <cp:revision>1</cp:revision>
  <dcterms:created xsi:type="dcterms:W3CDTF">2026-09-08T14:15:10Z</dcterms:created>
  <dcterms:modified xsi:type="dcterms:W3CDTF">2026-09-15T14:10:19Z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0x010100E4C8CC7D6E71CB44AA94CB587FCB4097</vt:lpwstr>
  </property>
</Properties>
</file>